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68E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81200" y="2495550"/>
            <a:ext cx="8229600" cy="18669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003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54861" y="2234846"/>
            <a:ext cx="218992" cy="257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39615" y="2168525"/>
            <a:ext cx="523875" cy="323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15365" y="2234846"/>
            <a:ext cx="409420" cy="247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90831" y="2234846"/>
            <a:ext cx="409420" cy="257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45340" y="3026358"/>
            <a:ext cx="409420" cy="247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539899" y="3026358"/>
            <a:ext cx="409420" cy="247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415365" y="3026358"/>
            <a:ext cx="409420" cy="247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309874" y="3026358"/>
            <a:ext cx="390377" cy="247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845340" y="3808334"/>
            <a:ext cx="409420" cy="257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558942" y="3808334"/>
            <a:ext cx="390377" cy="257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415365" y="3808334"/>
            <a:ext cx="409420" cy="257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309874" y="3808334"/>
            <a:ext cx="390377" cy="247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207153" y="4599846"/>
            <a:ext cx="399899" cy="247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901712" y="4599846"/>
            <a:ext cx="409420" cy="247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777178" y="4599846"/>
            <a:ext cx="409420" cy="247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652644" y="4599846"/>
            <a:ext cx="390377" cy="247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774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35566" y="2855055"/>
            <a:ext cx="390377" cy="238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01309" y="2855055"/>
            <a:ext cx="390377" cy="238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05138" y="2855055"/>
            <a:ext cx="371335" cy="238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26045" y="3780273"/>
            <a:ext cx="561763" cy="238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91788" y="3780273"/>
            <a:ext cx="561763" cy="238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195617" y="3780273"/>
            <a:ext cx="542721" cy="238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816523" y="4676877"/>
            <a:ext cx="733148" cy="238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482267" y="4676877"/>
            <a:ext cx="733148" cy="238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186095" y="4676877"/>
            <a:ext cx="714106" cy="238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906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0120" y="3582035"/>
            <a:ext cx="425450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31060" y="3595370"/>
            <a:ext cx="227330" cy="395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25775" y="3582035"/>
            <a:ext cx="614045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30240" y="3582035"/>
            <a:ext cx="614045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86905" y="3599815"/>
            <a:ext cx="237490" cy="379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95920" y="3582035"/>
            <a:ext cx="772795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95755"/>
            <a:ext cx="11340000" cy="390342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0" y="2132965"/>
            <a:ext cx="10639425" cy="3086100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2002155" y="3357245"/>
            <a:ext cx="2797810" cy="863600"/>
          </a:xfrm>
          <a:prstGeom prst="line">
            <a:avLst/>
          </a:prstGeom>
          <a:ln w="19050">
            <a:solidFill>
              <a:srgbClr val="EC068E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2063750" y="3284855"/>
            <a:ext cx="2448560" cy="935990"/>
          </a:xfrm>
          <a:prstGeom prst="line">
            <a:avLst/>
          </a:prstGeom>
          <a:ln w="19050">
            <a:solidFill>
              <a:srgbClr val="EC068E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7176135" y="3284855"/>
            <a:ext cx="2797810" cy="863600"/>
          </a:xfrm>
          <a:prstGeom prst="line">
            <a:avLst/>
          </a:prstGeom>
          <a:ln w="19050">
            <a:solidFill>
              <a:srgbClr val="EC068E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7536180" y="3213100"/>
            <a:ext cx="2232660" cy="1080135"/>
          </a:xfrm>
          <a:prstGeom prst="line">
            <a:avLst/>
          </a:prstGeom>
          <a:ln w="19050">
            <a:solidFill>
              <a:srgbClr val="EC068E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65</cp:revision>
  <dcterms:created xsi:type="dcterms:W3CDTF">2015-09-16T06:44:00Z</dcterms:created>
  <dcterms:modified xsi:type="dcterms:W3CDTF">2025-07-23T01:16:41Z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