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571750"/>
            <a:ext cx="103060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129155"/>
            <a:ext cx="3130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115" y="2129155"/>
            <a:ext cx="7969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480" y="2129155"/>
            <a:ext cx="81026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129155"/>
            <a:ext cx="81026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235" y="2816225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816225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816225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85" y="2816225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493770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78300" y="3493770"/>
            <a:ext cx="5619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4580" y="3493770"/>
            <a:ext cx="53530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14710" y="3493770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835" y="4170680"/>
            <a:ext cx="54864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565" y="4170680"/>
            <a:ext cx="8102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530" y="4170680"/>
            <a:ext cx="31305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735" y="4170680"/>
            <a:ext cx="79692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125" y="2111375"/>
            <a:ext cx="9639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420" y="2111375"/>
            <a:ext cx="9296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8790" y="2564765"/>
            <a:ext cx="224726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735955" y="2564765"/>
            <a:ext cx="1944370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25420" y="2564765"/>
            <a:ext cx="228155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9375" y="2564765"/>
            <a:ext cx="249110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1" grpId="0" bldLvl="0" animBg="1"/>
      <p:bldP spid="42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633430"/>
            <a:ext cx="1380604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17" y="1633430"/>
            <a:ext cx="1380604" cy="2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1604865"/>
            <a:ext cx="1380604" cy="33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7185" y="2421255"/>
            <a:ext cx="2657475" cy="23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08120" y="2421255"/>
            <a:ext cx="3115945" cy="236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31430" y="2261235"/>
            <a:ext cx="3210560" cy="252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5" y="2603500"/>
            <a:ext cx="19342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2295" y="2603500"/>
            <a:ext cx="15036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0690" y="2603500"/>
            <a:ext cx="170815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315" y="3277870"/>
            <a:ext cx="10731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095" y="3277870"/>
            <a:ext cx="8597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8000" y="3277870"/>
            <a:ext cx="8597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