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02" r:id="rId3"/>
    <p:sldId id="345" r:id="rId5"/>
    <p:sldId id="344" r:id="rId6"/>
    <p:sldId id="343" r:id="rId7"/>
    <p:sldId id="366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2905125"/>
            <a:ext cx="11160000" cy="8973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8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4566"/>
          <a:stretch>
            <a:fillRect/>
          </a:stretch>
        </p:blipFill>
        <p:spPr>
          <a:xfrm>
            <a:off x="2999740" y="2637155"/>
            <a:ext cx="7210425" cy="21202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4727575" y="3331845"/>
            <a:ext cx="898525" cy="6731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63565" y="3357245"/>
            <a:ext cx="144145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35955" y="3357245"/>
            <a:ext cx="1440180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63565" y="3357245"/>
            <a:ext cx="2808605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43475" y="3357245"/>
            <a:ext cx="2232660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023610" y="3429635"/>
            <a:ext cx="1296670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47890" y="3357245"/>
            <a:ext cx="144145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63790" y="3357245"/>
            <a:ext cx="936625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16" name="矩形 15"/>
          <p:cNvSpPr/>
          <p:nvPr/>
        </p:nvSpPr>
        <p:spPr bwMode="white">
          <a:xfrm>
            <a:off x="1127125" y="4797425"/>
            <a:ext cx="71672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9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2770" y="4258764"/>
            <a:ext cx="3551486" cy="31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1941"/>
          <a:stretch>
            <a:fillRect/>
          </a:stretch>
        </p:blipFill>
        <p:spPr>
          <a:xfrm>
            <a:off x="3359785" y="1988820"/>
            <a:ext cx="4966970" cy="208851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591810" y="2421255"/>
            <a:ext cx="71755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591810" y="2493010"/>
            <a:ext cx="1871980" cy="122428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3565" y="2421255"/>
            <a:ext cx="1008380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71945" y="2421255"/>
            <a:ext cx="791845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735955" y="2493010"/>
            <a:ext cx="2016125" cy="122428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536180" y="2421255"/>
            <a:ext cx="287655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3009182"/>
            <a:ext cx="885491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3009182"/>
            <a:ext cx="885491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931" y="3009182"/>
            <a:ext cx="885491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357" y="3009182"/>
            <a:ext cx="885491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7783" y="3009182"/>
            <a:ext cx="875969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1889" y="4164300"/>
            <a:ext cx="228513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3" t="55833"/>
          <a:stretch>
            <a:fillRect/>
          </a:stretch>
        </p:blipFill>
        <p:spPr>
          <a:xfrm>
            <a:off x="1991360" y="4797425"/>
            <a:ext cx="8340090" cy="15386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429000"/>
            <a:ext cx="2491740" cy="126365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>
            <a:off x="8688070" y="3860800"/>
            <a:ext cx="288290" cy="2882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76360" y="3860800"/>
            <a:ext cx="503555" cy="36004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119870" y="3860800"/>
            <a:ext cx="1224280" cy="2882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616315" y="3860800"/>
            <a:ext cx="1223645" cy="2882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552305" y="3860800"/>
            <a:ext cx="431800" cy="36004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128250" y="3860800"/>
            <a:ext cx="215900" cy="2882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249" y="3596732"/>
            <a:ext cx="5836624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4178004"/>
            <a:ext cx="5874710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749747"/>
            <a:ext cx="2970680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4749747"/>
            <a:ext cx="7122015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5321490"/>
            <a:ext cx="1123526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610" y="2462530"/>
            <a:ext cx="581787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767714"/>
            <a:ext cx="7436222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4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3727" y="4667990"/>
            <a:ext cx="2532695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5240398"/>
            <a:ext cx="4237027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419350"/>
            <a:ext cx="3131185" cy="194119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949325" y="3284855"/>
            <a:ext cx="970280" cy="58293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983615" y="3933190"/>
            <a:ext cx="935990" cy="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2207260" y="2853055"/>
            <a:ext cx="864235" cy="28829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2207260" y="3141345"/>
            <a:ext cx="935990" cy="35941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2207260" y="3141345"/>
            <a:ext cx="864235" cy="93599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207260" y="2924810"/>
            <a:ext cx="864235" cy="100838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2279650" y="3500755"/>
            <a:ext cx="791845" cy="360045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207260" y="3933190"/>
            <a:ext cx="864235" cy="215900"/>
          </a:xfrm>
          <a:prstGeom prst="straightConnector1">
            <a:avLst/>
          </a:prstGeom>
          <a:ln w="19050">
            <a:solidFill>
              <a:srgbClr val="D8309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4735" y="2065104"/>
            <a:ext cx="218992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648142"/>
            <a:ext cx="152342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176" y="3173832"/>
            <a:ext cx="228513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35" y="3221622"/>
            <a:ext cx="218992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1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01964" y="2139129"/>
            <a:ext cx="21899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2110531"/>
            <a:ext cx="361813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241" y="2749215"/>
            <a:ext cx="238035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1158" y="2749215"/>
            <a:ext cx="238035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6574" y="2711084"/>
            <a:ext cx="361813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8438" y="5380211"/>
            <a:ext cx="361813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8060" y="5370679"/>
            <a:ext cx="371335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57682" y="5370679"/>
            <a:ext cx="361813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15214" y="2034768"/>
            <a:ext cx="218992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3255691"/>
            <a:ext cx="218992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496" y="3856613"/>
            <a:ext cx="228513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856613"/>
            <a:ext cx="218992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556" y="4467075"/>
            <a:ext cx="238035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72846" y="5687997"/>
            <a:ext cx="218992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5365" y="1414760"/>
            <a:ext cx="704584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1209" y="2053809"/>
            <a:ext cx="238035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156" y="2025195"/>
            <a:ext cx="371334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9185" y="3246120"/>
            <a:ext cx="59817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925" y="3246120"/>
            <a:ext cx="54673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3140" y="3246120"/>
            <a:ext cx="59817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0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87758" y="2129165"/>
            <a:ext cx="238035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619" y="3367813"/>
            <a:ext cx="247556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 b="5543"/>
          <a:stretch>
            <a:fillRect/>
          </a:stretch>
        </p:blipFill>
        <p:spPr>
          <a:xfrm>
            <a:off x="1055370" y="4004945"/>
            <a:ext cx="10441350" cy="2808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0438" y="4738597"/>
            <a:ext cx="247556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63133" y="4748129"/>
            <a:ext cx="238035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5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5440" y="2120385"/>
            <a:ext cx="238035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91083" y="1443281"/>
            <a:ext cx="23803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9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12035" y="4931410"/>
            <a:ext cx="19900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7905" y="4931410"/>
            <a:ext cx="19900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708910"/>
            <a:ext cx="2926715" cy="22085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708910"/>
            <a:ext cx="2926715" cy="220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3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77078" y="3523205"/>
            <a:ext cx="1989974" cy="3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586"/>
          <a:stretch>
            <a:fillRect/>
          </a:stretch>
        </p:blipFill>
        <p:spPr>
          <a:xfrm>
            <a:off x="1271270" y="2061210"/>
            <a:ext cx="6624955" cy="187706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48810"/>
            <a:ext cx="11340000" cy="2456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215" y="4797425"/>
            <a:ext cx="1953260" cy="1336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4797425"/>
            <a:ext cx="1953260" cy="1336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980" y="4797425"/>
            <a:ext cx="1953260" cy="133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