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6"/>
  </p:handoutMasterIdLst>
  <p:sldIdLst>
    <p:sldId id="302" r:id="rId3"/>
    <p:sldId id="335" r:id="rId4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4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785620"/>
            <a:ext cx="89154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045" y="3933190"/>
            <a:ext cx="48672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04720"/>
            <a:ext cx="407162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200400"/>
            <a:ext cx="407162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933190"/>
            <a:ext cx="858202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049145"/>
            <a:ext cx="375094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01035"/>
            <a:ext cx="375094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992880"/>
            <a:ext cx="375094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940935"/>
            <a:ext cx="723582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495" y="4364990"/>
            <a:ext cx="4671695" cy="1550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1844675"/>
            <a:ext cx="174307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1064064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24315" y="3950335"/>
            <a:ext cx="5410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0020" y="4811395"/>
            <a:ext cx="5118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6845" y="5690870"/>
            <a:ext cx="5270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692785"/>
            <a:ext cx="8933815" cy="59277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80100" y="4221480"/>
            <a:ext cx="149860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3935" y="5238115"/>
            <a:ext cx="1327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5740" y="5238750"/>
            <a:ext cx="1587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79535" y="5669915"/>
            <a:ext cx="19748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6575" y="5668010"/>
            <a:ext cx="27813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2130" y="5877560"/>
            <a:ext cx="16256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51855" y="5877560"/>
            <a:ext cx="14382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44890" y="6093460"/>
            <a:ext cx="16205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9"/>
          <a:stretch>
            <a:fillRect/>
          </a:stretch>
        </p:blipFill>
        <p:spPr>
          <a:xfrm>
            <a:off x="360045" y="1412595"/>
            <a:ext cx="11339830" cy="49272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1905" y="3644900"/>
            <a:ext cx="3221355" cy="268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8300" y="2636520"/>
            <a:ext cx="205041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448300" y="3573145"/>
            <a:ext cx="3221355" cy="268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540" y="1567815"/>
            <a:ext cx="15424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493010"/>
            <a:ext cx="3258820" cy="29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95775" y="2493010"/>
            <a:ext cx="3258820" cy="29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1001733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35875" y="3370115"/>
            <a:ext cx="336434" cy="3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9219" y="2633937"/>
            <a:ext cx="390377" cy="4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10262235" cy="34963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t="5609" r="16396" b="9064"/>
          <a:stretch>
            <a:fillRect/>
          </a:stretch>
        </p:blipFill>
        <p:spPr>
          <a:xfrm>
            <a:off x="7945120" y="3559175"/>
            <a:ext cx="3335655" cy="3110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2850" y="5877560"/>
            <a:ext cx="12769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4720"/>
            <a:ext cx="373443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2605"/>
            <a:ext cx="373443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004945"/>
            <a:ext cx="5393055" cy="18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1031958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573145"/>
            <a:ext cx="1743075" cy="20288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