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853055"/>
            <a:ext cx="7832090" cy="1207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64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>
            <a:fillRect/>
          </a:stretch>
        </p:blipFill>
        <p:spPr>
          <a:xfrm>
            <a:off x="6960235" y="2276475"/>
            <a:ext cx="3816350" cy="2284095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2"/>
          <a:stretch>
            <a:fillRect/>
          </a:stretch>
        </p:blipFill>
        <p:spPr>
          <a:xfrm>
            <a:off x="6671945" y="4509135"/>
            <a:ext cx="5247005" cy="228409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055370" y="2708910"/>
            <a:ext cx="44215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3644900"/>
            <a:ext cx="44215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70" y="4725035"/>
            <a:ext cx="44215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325" y="5732780"/>
            <a:ext cx="561657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38639" y="1348009"/>
            <a:ext cx="666498" cy="61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6"/>
          <a:stretch>
            <a:fillRect/>
          </a:stretch>
        </p:blipFill>
        <p:spPr>
          <a:xfrm>
            <a:off x="2712085" y="4979670"/>
            <a:ext cx="7309485" cy="181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91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348865"/>
            <a:ext cx="362394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9865" y="3256280"/>
            <a:ext cx="38100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293235"/>
            <a:ext cx="887984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1325" y="1397635"/>
            <a:ext cx="5918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775" y="1397635"/>
            <a:ext cx="57531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1970" y="1397635"/>
            <a:ext cx="5918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1325" y="2389505"/>
            <a:ext cx="5918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79900" y="2389505"/>
            <a:ext cx="60706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7210" y="2391410"/>
            <a:ext cx="56134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01800" y="3371215"/>
            <a:ext cx="5918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91965" y="3371215"/>
            <a:ext cx="5918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7210" y="3373120"/>
            <a:ext cx="56134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4364990"/>
            <a:ext cx="676402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4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16372" y="4823507"/>
            <a:ext cx="1656725" cy="3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9748" y="4823507"/>
            <a:ext cx="1647204" cy="3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7660" y="5166360"/>
            <a:ext cx="29838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91637" y="5166317"/>
            <a:ext cx="2199445" cy="4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7783" y="6099523"/>
            <a:ext cx="1190176" cy="4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91637" y="6099523"/>
            <a:ext cx="1199697" cy="4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395" y="2104390"/>
            <a:ext cx="1656715" cy="14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705" y="2104390"/>
            <a:ext cx="1656715" cy="14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492375"/>
            <a:ext cx="28797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5945" y="2492375"/>
            <a:ext cx="295084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436629"/>
            <a:ext cx="1247304" cy="4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92445" y="3284855"/>
            <a:ext cx="295084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80325" y="2853055"/>
            <a:ext cx="348742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68664" y="4931575"/>
            <a:ext cx="380856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76135" y="3933190"/>
            <a:ext cx="348742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04380" y="4796790"/>
            <a:ext cx="348742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47840" y="1737360"/>
            <a:ext cx="320992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06952" y="3809923"/>
            <a:ext cx="380856" cy="34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75350" y="2708910"/>
            <a:ext cx="320992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08345" y="3680460"/>
            <a:ext cx="320992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2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6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401570"/>
            <a:ext cx="362966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162300"/>
            <a:ext cx="362966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96340"/>
            <a:ext cx="566737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6024245" y="3429000"/>
            <a:ext cx="3575730" cy="3401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92445" y="3500755"/>
            <a:ext cx="44215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910" y="4432300"/>
            <a:ext cx="44215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8300" y="5445125"/>
            <a:ext cx="44215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9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149090"/>
            <a:ext cx="9135110" cy="2284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