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0425" y="2838450"/>
            <a:ext cx="53911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3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30831" y="1900708"/>
            <a:ext cx="837884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390" y="1755775"/>
            <a:ext cx="15113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0075" y="1872114"/>
            <a:ext cx="1399647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348865"/>
            <a:ext cx="1546225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853180" y="2348865"/>
            <a:ext cx="2324735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320280" y="2348865"/>
            <a:ext cx="2355850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98040" y="2348865"/>
            <a:ext cx="1647190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2" grpId="0" bldLvl="0" animBg="1"/>
      <p:bldP spid="42" grpId="0" bldLvl="0" animBg="1"/>
      <p:bldP spid="4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377" y="2576169"/>
            <a:ext cx="1504382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2585691"/>
            <a:ext cx="1161612" cy="2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765" y="2576169"/>
            <a:ext cx="1161612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157031"/>
            <a:ext cx="828362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9571" y="3157031"/>
            <a:ext cx="656977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8765" y="3157031"/>
            <a:ext cx="495113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7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58740" y="5966226"/>
            <a:ext cx="1989974" cy="3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789045"/>
            <a:ext cx="7821295" cy="205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68161" y="2102271"/>
            <a:ext cx="875969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2102271"/>
            <a:ext cx="885491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098" y="3142832"/>
            <a:ext cx="875969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61" y="4202485"/>
            <a:ext cx="875969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4183392"/>
            <a:ext cx="875969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4508" y="4466142"/>
            <a:ext cx="199949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4466142"/>
            <a:ext cx="285642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28" y="4466142"/>
            <a:ext cx="333249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8287" y="5143178"/>
            <a:ext cx="342770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753" y="5114571"/>
            <a:ext cx="1371083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614" y="5724857"/>
            <a:ext cx="238035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02468" y="5176206"/>
            <a:ext cx="3551486" cy="30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5176206"/>
            <a:ext cx="3713350" cy="30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989" y="5709515"/>
            <a:ext cx="4275113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758" y="5709515"/>
            <a:ext cx="4370327" cy="3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0875" y="6202045"/>
            <a:ext cx="22199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58236" y="6271395"/>
            <a:ext cx="1466297" cy="2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3025671"/>
            <a:ext cx="3208715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578565"/>
            <a:ext cx="4065642" cy="31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4655755"/>
            <a:ext cx="695062" cy="30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773" y="4655755"/>
            <a:ext cx="695062" cy="30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1389380"/>
            <a:ext cx="187642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872883"/>
            <a:ext cx="723627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198" y="1872883"/>
            <a:ext cx="714105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2445428"/>
            <a:ext cx="2180403" cy="3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546" y="2435886"/>
            <a:ext cx="4903525" cy="3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984" y="2979803"/>
            <a:ext cx="2199445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0503" y="2979803"/>
            <a:ext cx="2875465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506" y="3523720"/>
            <a:ext cx="4246549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0025" y="3523720"/>
            <a:ext cx="4751183" cy="31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8"/>
          <a:stretch>
            <a:fillRect/>
          </a:stretch>
        </p:blipFill>
        <p:spPr>
          <a:xfrm>
            <a:off x="748665" y="4077970"/>
            <a:ext cx="10694670" cy="262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1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15314" y="2568096"/>
            <a:ext cx="714105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2947" y="3082856"/>
            <a:ext cx="695062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493" y="3082856"/>
            <a:ext cx="361813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7103" y="3588083"/>
            <a:ext cx="695062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2378710" y="4763135"/>
            <a:ext cx="361950" cy="3263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807710" y="4763135"/>
            <a:ext cx="368300" cy="3263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479915" y="4763135"/>
            <a:ext cx="368300" cy="3263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2379345" y="5300980"/>
            <a:ext cx="361315" cy="3886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5814695" y="5300980"/>
            <a:ext cx="361315" cy="3886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椭圆 19"/>
          <p:cNvSpPr/>
          <p:nvPr/>
        </p:nvSpPr>
        <p:spPr bwMode="white">
          <a:xfrm>
            <a:off x="9455150" y="5300980"/>
            <a:ext cx="386080" cy="3879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639" y="1309832"/>
            <a:ext cx="771234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9395" y="1309832"/>
            <a:ext cx="637934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1815287"/>
            <a:ext cx="809319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566" y="3350726"/>
            <a:ext cx="2370831" cy="3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9672" y="4380711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2745" y="2434291"/>
            <a:ext cx="23803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2910784"/>
            <a:ext cx="1037833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2939373"/>
            <a:ext cx="23803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3501635"/>
            <a:ext cx="161863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3828" y="4530859"/>
            <a:ext cx="37133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7405" y="3254124"/>
            <a:ext cx="552241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3740210"/>
            <a:ext cx="4179899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10831" y="2111018"/>
            <a:ext cx="247556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309" y="3741988"/>
            <a:ext cx="257078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4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3098" y="3769550"/>
            <a:ext cx="238035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600" y="5281930"/>
            <a:ext cx="4622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8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2418" y="1967447"/>
            <a:ext cx="257078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66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21309" y="2655964"/>
            <a:ext cx="733148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8740" y="2655964"/>
            <a:ext cx="342770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2655964"/>
            <a:ext cx="399898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8488" y="2655964"/>
            <a:ext cx="723627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8488" y="3200110"/>
            <a:ext cx="361813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0125" y="3200110"/>
            <a:ext cx="390377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2921" y="3200110"/>
            <a:ext cx="399898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71738" y="3200110"/>
            <a:ext cx="561764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