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015" y="3068955"/>
            <a:ext cx="788289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24280" y="720725"/>
            <a:ext cx="10632485" cy="3942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1703705" y="4436745"/>
            <a:ext cx="9577115" cy="23304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88995" y="4923790"/>
            <a:ext cx="40703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8995" y="5467985"/>
            <a:ext cx="40703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8995" y="6021705"/>
            <a:ext cx="40703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7610" y="3793490"/>
            <a:ext cx="44323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8125" y="3793490"/>
            <a:ext cx="44323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2965" y="3793490"/>
            <a:ext cx="44323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7" r="15544"/>
          <a:stretch>
            <a:fillRect/>
          </a:stretch>
        </p:blipFill>
        <p:spPr>
          <a:xfrm>
            <a:off x="4511675" y="4436745"/>
            <a:ext cx="4392930" cy="233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5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1950831"/>
            <a:ext cx="238035" cy="23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9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67153" y="2195942"/>
            <a:ext cx="371334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