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861945"/>
            <a:ext cx="9269730" cy="11341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0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3400" y="2147770"/>
            <a:ext cx="314206" cy="23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2317" y="2423948"/>
            <a:ext cx="561763" cy="23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6448" y="2404901"/>
            <a:ext cx="561763" cy="25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6146" y="3062016"/>
            <a:ext cx="285642" cy="23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9219" y="3052493"/>
            <a:ext cx="304685" cy="25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02317" y="3700084"/>
            <a:ext cx="552241" cy="24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15969" y="3700084"/>
            <a:ext cx="552241" cy="24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82921" y="3976263"/>
            <a:ext cx="295163" cy="24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1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48161" y="1576715"/>
            <a:ext cx="342770" cy="26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7" y="2186816"/>
            <a:ext cx="342770" cy="27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38639" y="2796918"/>
            <a:ext cx="999748" cy="28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7934" y="3407020"/>
            <a:ext cx="637934" cy="28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24433" y="4026655"/>
            <a:ext cx="656977" cy="28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62619" y="4636757"/>
            <a:ext cx="637934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96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53198" y="2044536"/>
            <a:ext cx="428463" cy="35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0931" y="2521592"/>
            <a:ext cx="409420" cy="35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72241" y="3485244"/>
            <a:ext cx="390377" cy="333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83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716655"/>
            <a:ext cx="310515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