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33" r:id="rId4"/>
    <p:sldId id="332" r:id="rId5"/>
    <p:sldId id="331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3950" y="2628900"/>
            <a:ext cx="9944100" cy="1600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90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81410" y="4553407"/>
            <a:ext cx="685541" cy="31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30931" y="4667885"/>
            <a:ext cx="685541" cy="31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20604" y="4677425"/>
            <a:ext cx="352292" cy="31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4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498" y="3387176"/>
            <a:ext cx="685541" cy="31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20957" y="3377647"/>
            <a:ext cx="704584" cy="31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00906" y="3396705"/>
            <a:ext cx="685541" cy="31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06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60360" y="1461770"/>
            <a:ext cx="311785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36125" y="1461770"/>
            <a:ext cx="311785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72644" y="2091241"/>
            <a:ext cx="390377" cy="2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91536" y="2720230"/>
            <a:ext cx="399899" cy="23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07052" y="3358748"/>
            <a:ext cx="238035" cy="23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96977" y="3358748"/>
            <a:ext cx="390377" cy="2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38690" y="3358748"/>
            <a:ext cx="390377" cy="2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50277" y="3987737"/>
            <a:ext cx="218992" cy="2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939546" y="3987737"/>
            <a:ext cx="380856" cy="2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319899" y="3987737"/>
            <a:ext cx="228513" cy="2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330931" y="4626255"/>
            <a:ext cx="676020" cy="2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758891" y="4626255"/>
            <a:ext cx="218992" cy="23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862367" y="4626255"/>
            <a:ext cx="218992" cy="2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08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95768" y="2043206"/>
            <a:ext cx="295163" cy="247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02015" y="4577032"/>
            <a:ext cx="295163" cy="247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5588990"/>
            <a:ext cx="11340000" cy="117818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307893" y="5799721"/>
            <a:ext cx="238035" cy="249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62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67657" y="2310013"/>
            <a:ext cx="704584" cy="314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07002" y="2948284"/>
            <a:ext cx="714105" cy="314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91889" y="3596082"/>
            <a:ext cx="704584" cy="314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40554" y="4234353"/>
            <a:ext cx="695062" cy="314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11183" y="4234353"/>
            <a:ext cx="695062" cy="314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35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06599" y="3300072"/>
            <a:ext cx="209471" cy="209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40352" y="3576247"/>
            <a:ext cx="228513" cy="209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01511" y="3595293"/>
            <a:ext cx="218992" cy="209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81712" y="3728619"/>
            <a:ext cx="209471" cy="209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67758" y="3842898"/>
            <a:ext cx="209471" cy="209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40251" y="5071400"/>
            <a:ext cx="342770" cy="238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91838" y="5071400"/>
            <a:ext cx="390377" cy="247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06649" y="5709459"/>
            <a:ext cx="161863" cy="247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0"/>
          <a:stretch>
            <a:fillRect/>
          </a:stretch>
        </p:blipFill>
        <p:spPr>
          <a:xfrm>
            <a:off x="360045" y="1340765"/>
            <a:ext cx="11339830" cy="5456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4005" y="5358693"/>
            <a:ext cx="5570026" cy="323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6495" y="5156835"/>
            <a:ext cx="1809750" cy="165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016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770" y="2352675"/>
            <a:ext cx="5606415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3068955"/>
            <a:ext cx="10182225" cy="2105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2025-07-24T06:17:34Z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