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302" r:id="rId3"/>
    <p:sldId id="339" r:id="rId4"/>
    <p:sldId id="338" r:id="rId5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997200"/>
            <a:ext cx="856234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291411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51815" y="3357880"/>
            <a:ext cx="610108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3429635"/>
            <a:ext cx="459295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4438015"/>
            <a:ext cx="10039350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5421" b="32902"/>
          <a:stretch>
            <a:fillRect/>
          </a:stretch>
        </p:blipFill>
        <p:spPr>
          <a:xfrm>
            <a:off x="3178810" y="5170805"/>
            <a:ext cx="5454650" cy="157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890" y="620395"/>
            <a:ext cx="10298430" cy="363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993140"/>
            <a:ext cx="53086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2990" y="3265170"/>
            <a:ext cx="5873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280" y="4177665"/>
            <a:ext cx="10298430" cy="26504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559560" y="4221480"/>
            <a:ext cx="738378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5127625"/>
            <a:ext cx="9700260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6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67"/>
          <a:stretch>
            <a:fillRect/>
          </a:stretch>
        </p:blipFill>
        <p:spPr>
          <a:xfrm>
            <a:off x="5688965" y="657860"/>
            <a:ext cx="622173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210" y="2318385"/>
            <a:ext cx="981011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140710"/>
            <a:ext cx="7968615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81206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40112" y="3541670"/>
            <a:ext cx="1079244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3230" y="4299894"/>
            <a:ext cx="2207920" cy="5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1250" y="5222951"/>
            <a:ext cx="1392308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1469" y="5981175"/>
            <a:ext cx="2207920" cy="50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 b="2084"/>
          <a:stretch>
            <a:fillRect/>
          </a:stretch>
        </p:blipFill>
        <p:spPr>
          <a:xfrm>
            <a:off x="767715" y="1265555"/>
            <a:ext cx="11017295" cy="547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9937" y="1951197"/>
            <a:ext cx="999748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5478" y="2827654"/>
            <a:ext cx="1904282" cy="5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8073" y="4647255"/>
            <a:ext cx="1342518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1750" y="5523712"/>
            <a:ext cx="2561259" cy="5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83510" y="3500755"/>
            <a:ext cx="4161790" cy="27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35955" y="2493010"/>
            <a:ext cx="315912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2348865"/>
            <a:ext cx="4786630" cy="328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84065" y="1268730"/>
            <a:ext cx="315912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2348865"/>
            <a:ext cx="4786630" cy="328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84065" y="1268730"/>
            <a:ext cx="315912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335280" y="1052195"/>
            <a:ext cx="10565765" cy="5761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0010" y="4220845"/>
            <a:ext cx="21666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5085080"/>
            <a:ext cx="21666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9695" y="5949315"/>
            <a:ext cx="21666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32400" y="5949315"/>
            <a:ext cx="21666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52080" y="5949315"/>
            <a:ext cx="225615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5421" b="32902"/>
          <a:stretch>
            <a:fillRect/>
          </a:stretch>
        </p:blipFill>
        <p:spPr>
          <a:xfrm>
            <a:off x="2999740" y="4293235"/>
            <a:ext cx="7498080" cy="21621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95325" y="2348865"/>
            <a:ext cx="765429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3284855"/>
            <a:ext cx="1005459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