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19"/>
  </p:handoutMasterIdLst>
  <p:sldIdLst>
    <p:sldId id="302" r:id="rId3"/>
    <p:sldId id="339" r:id="rId4"/>
    <p:sldId id="338" r:id="rId5"/>
    <p:sldId id="337" r:id="rId6"/>
    <p:sldId id="336" r:id="rId7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6" r:id="rId17"/>
    <p:sldId id="325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895" y="2933700"/>
            <a:ext cx="8461375" cy="127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5" y="3572865"/>
            <a:ext cx="11340000" cy="2879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4040" y="4040063"/>
            <a:ext cx="685541" cy="45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7894" y="5336779"/>
            <a:ext cx="971183" cy="45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2" t="47223" r="8562"/>
          <a:stretch>
            <a:fillRect/>
          </a:stretch>
        </p:blipFill>
        <p:spPr>
          <a:xfrm>
            <a:off x="1343660" y="980160"/>
            <a:ext cx="9504635" cy="26552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173435" y="2806432"/>
            <a:ext cx="1009269" cy="45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983615" y="980440"/>
            <a:ext cx="10912475" cy="5761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34874" y="2841416"/>
            <a:ext cx="540572" cy="55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5711" y="4290078"/>
            <a:ext cx="549734" cy="55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81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317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615" y="2564765"/>
            <a:ext cx="5012055" cy="89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95325" y="3573145"/>
            <a:ext cx="5012055" cy="89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79425" y="4725035"/>
            <a:ext cx="5012055" cy="89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384290" y="2564765"/>
            <a:ext cx="5012055" cy="89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735955" y="3573145"/>
            <a:ext cx="5012055" cy="89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664200" y="4725035"/>
            <a:ext cx="5012055" cy="89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911860" y="5876925"/>
            <a:ext cx="10787380" cy="89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28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1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9219" y="1814642"/>
            <a:ext cx="361813" cy="4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0050" y="1824169"/>
            <a:ext cx="228513" cy="4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3010" y="2729230"/>
            <a:ext cx="45974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67830" y="2729230"/>
            <a:ext cx="43942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16372" y="3653256"/>
            <a:ext cx="361813" cy="4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86498" y="3662783"/>
            <a:ext cx="352292" cy="4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92795" y="4577327"/>
            <a:ext cx="361813" cy="4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72443" y="4577327"/>
            <a:ext cx="361813" cy="4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54458" y="5501397"/>
            <a:ext cx="228513" cy="4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58387" y="5491870"/>
            <a:ext cx="361812" cy="4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634105" y="5501397"/>
            <a:ext cx="228513" cy="4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6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735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462180"/>
            <a:ext cx="666498" cy="561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53652" y="2462180"/>
            <a:ext cx="1885239" cy="561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98850" y="3429000"/>
            <a:ext cx="652018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760460" y="1196975"/>
            <a:ext cx="1624330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7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623050" y="1386205"/>
            <a:ext cx="354393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326640"/>
            <a:ext cx="4874260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54400" y="4229100"/>
            <a:ext cx="6933565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78" t="-1223" b="97542"/>
          <a:stretch>
            <a:fillRect/>
          </a:stretch>
        </p:blipFill>
        <p:spPr>
          <a:xfrm>
            <a:off x="3215640" y="4941570"/>
            <a:ext cx="7301230" cy="248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4"/>
          <a:stretch>
            <a:fillRect/>
          </a:stretch>
        </p:blipFill>
        <p:spPr>
          <a:xfrm>
            <a:off x="1055370" y="1124865"/>
            <a:ext cx="9732010" cy="5651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4380" y="3573145"/>
            <a:ext cx="2836545" cy="281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031787" y="5681262"/>
            <a:ext cx="326861" cy="286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08405"/>
            <a:ext cx="10292966" cy="58680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775886" y="5460865"/>
            <a:ext cx="337049" cy="31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785" y="3933190"/>
            <a:ext cx="2937510" cy="246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671945" y="3860800"/>
            <a:ext cx="2937510" cy="246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 bldLvl="0" animBg="1"/>
      <p:bldP spid="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3617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415415" y="3716655"/>
            <a:ext cx="378650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905" y="4780915"/>
            <a:ext cx="378650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51855" y="3789045"/>
            <a:ext cx="378650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51855" y="4653280"/>
            <a:ext cx="378650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8558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91770" y="2420620"/>
            <a:ext cx="380428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2560" y="3356610"/>
            <a:ext cx="380428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72355" y="2420620"/>
            <a:ext cx="380428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872355" y="3429000"/>
            <a:ext cx="380428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" grpId="0" bldLvl="0" animBg="1"/>
      <p:bldP spid="14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94"/>
          <a:stretch>
            <a:fillRect/>
          </a:stretch>
        </p:blipFill>
        <p:spPr>
          <a:xfrm>
            <a:off x="407670" y="2132965"/>
            <a:ext cx="11339830" cy="2133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2025-07-24T07:52:23Z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