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7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150" y="2933700"/>
            <a:ext cx="67437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052830"/>
            <a:ext cx="9467850" cy="5362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076700"/>
            <a:ext cx="1090930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92150"/>
            <a:ext cx="8670925" cy="4958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18826"/>
          <a:stretch>
            <a:fillRect/>
          </a:stretch>
        </p:blipFill>
        <p:spPr>
          <a:xfrm>
            <a:off x="2783840" y="5661660"/>
            <a:ext cx="8115935" cy="104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2025-07-23T04:25:41Z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