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 b="23189"/>
          <a:stretch>
            <a:fillRect/>
          </a:stretch>
        </p:blipFill>
        <p:spPr>
          <a:xfrm>
            <a:off x="2135505" y="2924810"/>
            <a:ext cx="8145780" cy="1063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8639" y="4350825"/>
            <a:ext cx="990226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4350825"/>
            <a:ext cx="990226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4350825"/>
            <a:ext cx="676020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2015891"/>
            <a:ext cx="695062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015891"/>
            <a:ext cx="209471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453" y="2015891"/>
            <a:ext cx="542720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6675" y="2531097"/>
            <a:ext cx="371335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1460" y="2531097"/>
            <a:ext cx="523677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00453" y="2531097"/>
            <a:ext cx="371335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4005" y="3065386"/>
            <a:ext cx="1304433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29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25743" y="3092482"/>
            <a:ext cx="1856675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8161" y="3092482"/>
            <a:ext cx="1866197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5685478"/>
            <a:ext cx="333249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872000"/>
            <a:ext cx="2088000" cy="15593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000" y="1872635"/>
            <a:ext cx="2088000" cy="1559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340485"/>
            <a:ext cx="11340000" cy="34630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3357245"/>
            <a:ext cx="39801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14965" b="15661"/>
          <a:stretch>
            <a:fillRect/>
          </a:stretch>
        </p:blipFill>
        <p:spPr>
          <a:xfrm>
            <a:off x="8904605" y="2708910"/>
            <a:ext cx="286131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