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18"/>
  </p:handoutMasterIdLst>
  <p:sldIdLst>
    <p:sldId id="302" r:id="rId3"/>
    <p:sldId id="339" r:id="rId4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7" r:id="rId16"/>
    <p:sldId id="325" r:id="rId17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6140" y="2997200"/>
            <a:ext cx="7730490" cy="11391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39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16325" y="5077460"/>
            <a:ext cx="110490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09360" y="5029835"/>
            <a:ext cx="129794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2250" y="5029200"/>
            <a:ext cx="126238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8345" y="908685"/>
            <a:ext cx="5572125" cy="1285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19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100" y="2204720"/>
            <a:ext cx="5572125" cy="128587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11860" y="3860800"/>
            <a:ext cx="7044055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1860" y="4940935"/>
            <a:ext cx="9018905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562552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100" y="2204720"/>
            <a:ext cx="5572125" cy="128587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911860" y="3573145"/>
            <a:ext cx="9696450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39470" y="4725035"/>
            <a:ext cx="3134995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224020" y="4725035"/>
            <a:ext cx="6638290" cy="88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95325" y="5876925"/>
            <a:ext cx="10223500" cy="88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30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955" y="1224915"/>
            <a:ext cx="6953250" cy="1550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61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54"/>
          <a:stretch>
            <a:fillRect/>
          </a:stretch>
        </p:blipFill>
        <p:spPr>
          <a:xfrm>
            <a:off x="5688965" y="2493010"/>
            <a:ext cx="6503035" cy="164338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19380" y="2852420"/>
            <a:ext cx="4728845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9380" y="4076700"/>
            <a:ext cx="4728845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1770" y="5085080"/>
            <a:ext cx="7064375" cy="122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989685"/>
            <a:ext cx="9934207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703705" y="5013325"/>
            <a:ext cx="4108450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87805" y="5949315"/>
            <a:ext cx="4108450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384290" y="5013325"/>
            <a:ext cx="4108450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168390" y="5949315"/>
            <a:ext cx="4108450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8" grpId="0" bldLvl="0" animBg="1"/>
      <p:bldP spid="25" grpId="0" bldLvl="0" animBg="1"/>
      <p:bldP spid="2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435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280" y="2706370"/>
            <a:ext cx="4108450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9380" y="3642360"/>
            <a:ext cx="4108450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160010" y="2706370"/>
            <a:ext cx="4108450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944110" y="3642360"/>
            <a:ext cx="4108450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8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05" y="908405"/>
            <a:ext cx="8655618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980440"/>
            <a:ext cx="6774815" cy="1913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83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03495" y="3854450"/>
            <a:ext cx="130048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59294" y="5375395"/>
            <a:ext cx="952141" cy="390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2348865"/>
            <a:ext cx="4411980" cy="1245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34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380" y="2276475"/>
            <a:ext cx="8510905" cy="155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3644900"/>
            <a:ext cx="4411980" cy="1245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98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58387" y="1557905"/>
            <a:ext cx="1294911" cy="581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57380" y="1576985"/>
            <a:ext cx="609370" cy="543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18525" y="2596515"/>
            <a:ext cx="1355090" cy="881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9470" y="2564765"/>
            <a:ext cx="1159510" cy="97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4220845"/>
            <a:ext cx="4411980" cy="1245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8823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8" b="64415"/>
          <a:stretch>
            <a:fillRect/>
          </a:stretch>
        </p:blipFill>
        <p:spPr>
          <a:xfrm>
            <a:off x="2712085" y="4653280"/>
            <a:ext cx="7863840" cy="20878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840" y="4725035"/>
            <a:ext cx="6774815" cy="1913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926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2025-07-24T07:57:31Z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