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6220" y="2828925"/>
            <a:ext cx="66389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92505"/>
            <a:ext cx="11340000" cy="3514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5047" y="1368798"/>
            <a:ext cx="1399647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7087" y="1368798"/>
            <a:ext cx="1399647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2905" y="1772920"/>
            <a:ext cx="2626995" cy="2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22900" y="1772920"/>
            <a:ext cx="2647950" cy="231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6"/>
          <a:stretch>
            <a:fillRect/>
          </a:stretch>
        </p:blipFill>
        <p:spPr>
          <a:xfrm>
            <a:off x="335280" y="3861435"/>
            <a:ext cx="11339830" cy="28082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07035" y="4725035"/>
            <a:ext cx="2806700" cy="20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55595" y="4125595"/>
            <a:ext cx="14655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27575" y="4725035"/>
            <a:ext cx="2806700" cy="20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176135" y="4191635"/>
            <a:ext cx="139954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16574" y="3610363"/>
            <a:ext cx="228513" cy="1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58136" y="3610363"/>
            <a:ext cx="228513" cy="1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1844675"/>
            <a:ext cx="2280285" cy="2169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1988820"/>
            <a:ext cx="215265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94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15566" y="4189284"/>
            <a:ext cx="1142569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627" y="4866247"/>
            <a:ext cx="113304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0377" y="5533674"/>
            <a:ext cx="1285390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438" y="5533674"/>
            <a:ext cx="1275868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9319" y="5533674"/>
            <a:ext cx="961662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175" y="1912620"/>
            <a:ext cx="24726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685" y="2510155"/>
            <a:ext cx="32867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730" y="3122930"/>
            <a:ext cx="402336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0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2666488"/>
            <a:ext cx="2865944" cy="3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2666488"/>
            <a:ext cx="3037329" cy="3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277874"/>
            <a:ext cx="3561007" cy="3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5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405" y="3493357"/>
            <a:ext cx="3189672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4113140"/>
            <a:ext cx="3227758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005"/>
            <a:ext cx="11340000" cy="504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895907"/>
            <a:ext cx="3046851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2914956"/>
            <a:ext cx="1380604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3515006"/>
            <a:ext cx="2561259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5696138"/>
            <a:ext cx="3189672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949" y="5696138"/>
            <a:ext cx="3037329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506" y="6305712"/>
            <a:ext cx="2894508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r="20209" b="62827"/>
          <a:stretch>
            <a:fillRect/>
          </a:stretch>
        </p:blipFill>
        <p:spPr>
          <a:xfrm>
            <a:off x="1919605" y="503555"/>
            <a:ext cx="8688070" cy="126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7229" y="1957764"/>
            <a:ext cx="380856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220" y="2575560"/>
            <a:ext cx="29895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175" y="3181985"/>
            <a:ext cx="29095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3807460"/>
            <a:ext cx="20688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5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2305" y="1977390"/>
            <a:ext cx="28994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415" y="2597785"/>
            <a:ext cx="290830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480" y="3228340"/>
            <a:ext cx="44450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1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97430" y="3931685"/>
            <a:ext cx="56176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770" y="3931685"/>
            <a:ext cx="895012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9622" y="4522799"/>
            <a:ext cx="1371083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7103" y="4551401"/>
            <a:ext cx="895012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7650" y="1955165"/>
            <a:ext cx="72136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620" y="1985010"/>
            <a:ext cx="6381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7959" y="2633738"/>
            <a:ext cx="723627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3249" y="2633738"/>
            <a:ext cx="733148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5113" y="4205406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9017" y="4205406"/>
            <a:ext cx="52367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0327" y="4205406"/>
            <a:ext cx="56176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83274" y="5815175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39596" y="5815175"/>
            <a:ext cx="2285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96372" y="5815175"/>
            <a:ext cx="50463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62468" y="5815175"/>
            <a:ext cx="542721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642"/>
          </a:xfrm>
          <a:prstGeom prst="rect">
            <a:avLst/>
          </a:prstGeom>
        </p:spPr>
      </p:pic>
      <p:sp useBgFill="1">
        <p:nvSpPr>
          <p:cNvPr id="5" name="椭圆 4"/>
          <p:cNvSpPr/>
          <p:nvPr/>
        </p:nvSpPr>
        <p:spPr bwMode="white">
          <a:xfrm>
            <a:off x="1673860" y="2091055"/>
            <a:ext cx="391160" cy="3937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4122398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2745" y="4122398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49420" y="4122398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3022" y="4122398"/>
            <a:ext cx="371334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29269" y="4122398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5520055" y="2091055"/>
            <a:ext cx="391160" cy="3937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8832215" y="2084705"/>
            <a:ext cx="391160" cy="4000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1703070" y="2781300"/>
            <a:ext cx="361950" cy="3473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椭圆 18"/>
          <p:cNvSpPr/>
          <p:nvPr/>
        </p:nvSpPr>
        <p:spPr bwMode="white">
          <a:xfrm>
            <a:off x="5160010" y="2781300"/>
            <a:ext cx="391160" cy="3937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椭圆 19"/>
          <p:cNvSpPr/>
          <p:nvPr/>
        </p:nvSpPr>
        <p:spPr bwMode="white">
          <a:xfrm>
            <a:off x="8832215" y="2781300"/>
            <a:ext cx="391160" cy="3937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8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02115" y="1958892"/>
            <a:ext cx="695062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309" y="3209163"/>
            <a:ext cx="695062" cy="30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8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44332" y="2101166"/>
            <a:ext cx="238035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748" y="3226227"/>
            <a:ext cx="285642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0881" y="4904284"/>
            <a:ext cx="295163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4458" y="1829481"/>
            <a:ext cx="247556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697" y="3516187"/>
            <a:ext cx="295163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7415" y="4497070"/>
            <a:ext cx="3987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9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01964" y="2570046"/>
            <a:ext cx="961662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0755" y="2570046"/>
            <a:ext cx="971183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964" y="3104646"/>
            <a:ext cx="961662" cy="3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755" y="3123739"/>
            <a:ext cx="971183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1007" y="3667885"/>
            <a:ext cx="609370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7506" y="3658339"/>
            <a:ext cx="961663" cy="3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97531" y="1900628"/>
            <a:ext cx="1237783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8" y="1910158"/>
            <a:ext cx="1399647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348865"/>
            <a:ext cx="2437765" cy="23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91810" y="2277110"/>
            <a:ext cx="2705100" cy="23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