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1988820"/>
            <a:ext cx="6953250" cy="124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020" y="3627120"/>
            <a:ext cx="52673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9"/>
          <a:stretch>
            <a:fillRect/>
          </a:stretch>
        </p:blipFill>
        <p:spPr>
          <a:xfrm>
            <a:off x="5592445" y="2924810"/>
            <a:ext cx="6358890" cy="270446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2735" y="2564765"/>
            <a:ext cx="514159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735" y="3644900"/>
            <a:ext cx="514159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735" y="4652645"/>
            <a:ext cx="514159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6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6095" y="2720632"/>
            <a:ext cx="352292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730165"/>
            <a:ext cx="228514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9"/>
          <a:stretch>
            <a:fillRect/>
          </a:stretch>
        </p:blipFill>
        <p:spPr>
          <a:xfrm>
            <a:off x="2567940" y="3530600"/>
            <a:ext cx="635889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35667" y="4590454"/>
            <a:ext cx="361813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9219" y="4590454"/>
            <a:ext cx="1009269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5667" y="5687174"/>
            <a:ext cx="361813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9219" y="5687174"/>
            <a:ext cx="1009269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1586501"/>
            <a:ext cx="390377" cy="4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1586501"/>
            <a:ext cx="1009269" cy="44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2674004"/>
            <a:ext cx="361813" cy="4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0000" y="2674004"/>
            <a:ext cx="1018790" cy="4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199515" y="692785"/>
            <a:ext cx="9001170" cy="5753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80175" y="5579069"/>
            <a:ext cx="685541" cy="4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6522" y="5579069"/>
            <a:ext cx="380856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7706" y="5579069"/>
            <a:ext cx="380856" cy="4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93424" y="5579069"/>
            <a:ext cx="971183" cy="4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460" y="3156585"/>
            <a:ext cx="9994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3900" y="3187700"/>
            <a:ext cx="3714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450" y="3156585"/>
            <a:ext cx="3619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315" y="3156585"/>
            <a:ext cx="12947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3216612"/>
            <a:ext cx="999748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032" y="3216612"/>
            <a:ext cx="1332997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12" y="5056679"/>
            <a:ext cx="999748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304" y="5056679"/>
            <a:ext cx="1018790" cy="4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300" y="1884680"/>
            <a:ext cx="13233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45" y="1884680"/>
            <a:ext cx="12280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550" y="3723005"/>
            <a:ext cx="9232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145" y="3723005"/>
            <a:ext cx="12280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430" y="4149090"/>
            <a:ext cx="5965190" cy="25457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07"/>
          <a:stretch>
            <a:fillRect/>
          </a:stretch>
        </p:blipFill>
        <p:spPr>
          <a:xfrm>
            <a:off x="1631315" y="477520"/>
            <a:ext cx="7911465" cy="1704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1268730"/>
            <a:ext cx="6142355" cy="25692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744335" y="1935480"/>
            <a:ext cx="1440180" cy="149352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671945" y="1772920"/>
            <a:ext cx="1512570" cy="1727835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671945" y="4581525"/>
            <a:ext cx="1440180" cy="1727835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600190" y="4725035"/>
            <a:ext cx="1511935" cy="172847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8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03"/>
          <a:stretch>
            <a:fillRect/>
          </a:stretch>
        </p:blipFill>
        <p:spPr>
          <a:xfrm>
            <a:off x="360045" y="3573425"/>
            <a:ext cx="11339830" cy="27327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92735" y="2564765"/>
            <a:ext cx="775589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83323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