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3"/>
    <p:sldId id="329" r:id="rId4"/>
    <p:sldId id="327" r:id="rId5"/>
    <p:sldId id="326" r:id="rId6"/>
    <p:sldId id="325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63750" y="2928620"/>
            <a:ext cx="8660765" cy="116586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800" b="84015"/>
          <a:stretch>
            <a:fillRect/>
          </a:stretch>
        </p:blipFill>
        <p:spPr>
          <a:xfrm>
            <a:off x="360045" y="1224280"/>
            <a:ext cx="2063795" cy="69306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821" t="12660" r="25921"/>
          <a:stretch>
            <a:fillRect/>
          </a:stretch>
        </p:blipFill>
        <p:spPr>
          <a:xfrm>
            <a:off x="3648075" y="836930"/>
            <a:ext cx="5472385" cy="378714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70" y="4797145"/>
            <a:ext cx="11340000" cy="169354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306542" y="4959802"/>
            <a:ext cx="323727" cy="2870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600950" y="4969370"/>
            <a:ext cx="342770" cy="267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982814" y="5514750"/>
            <a:ext cx="647455" cy="267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344124" y="5505182"/>
            <a:ext cx="656977" cy="2870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906643" y="6050562"/>
            <a:ext cx="637934" cy="2870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038935" y="6050562"/>
            <a:ext cx="637934" cy="2870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8" grpId="0" bldLvl="0" animBg="1"/>
      <p:bldP spid="9" grpId="0" bldLvl="0" animBg="1"/>
      <p:bldP spid="11" grpId="0" bldLvl="0" animBg="1"/>
      <p:bldP spid="1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30322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9595768" y="3672586"/>
            <a:ext cx="828362" cy="2477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492292" y="4768258"/>
            <a:ext cx="218992" cy="2286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44987" y="5311329"/>
            <a:ext cx="218992" cy="2286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977128" y="5311329"/>
            <a:ext cx="218992" cy="2286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5870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83677" y="3158393"/>
            <a:ext cx="1904282" cy="3049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93198" y="3711077"/>
            <a:ext cx="3027808" cy="295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24903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967470" y="2100580"/>
            <a:ext cx="304800" cy="732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920000" y="3063250"/>
            <a:ext cx="561763" cy="2477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zkyYjE2MDgyZWFlMTc0YmYxODA4ZGRmNGM4NjNlNT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66</cp:revision>
  <dcterms:created xsi:type="dcterms:W3CDTF">2015-09-16T06:44:00Z</dcterms:created>
  <dcterms:modified xsi:type="dcterms:W3CDTF">2025-07-24T07:42:57Z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2052-12.1.0.21915</vt:lpwstr>
  </property>
  <property fmtid="{D5CDD505-2E9C-101B-9397-08002B2CF9AE}" pid="3" name="ICV">
    <vt:lpwstr>0803F182AC044BA3913AF2E555CD301E</vt:lpwstr>
  </property>
</Properties>
</file>