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29" r:id="rId11"/>
    <p:sldId id="328" r:id="rId12"/>
    <p:sldId id="327" r:id="rId13"/>
    <p:sldId id="326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9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79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15640" y="2918460"/>
            <a:ext cx="6835140" cy="102044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91764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623570" y="3213100"/>
            <a:ext cx="11080115" cy="306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38"/>
          <a:stretch>
            <a:fillRect/>
          </a:stretch>
        </p:blipFill>
        <p:spPr>
          <a:xfrm>
            <a:off x="551815" y="1124585"/>
            <a:ext cx="10720705" cy="5616575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1343660" y="3284855"/>
            <a:ext cx="4968240" cy="714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271905" y="4293235"/>
            <a:ext cx="4968240" cy="714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271905" y="5156835"/>
            <a:ext cx="4968240" cy="714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343660" y="6020435"/>
            <a:ext cx="9815830" cy="714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2" grpId="0" bldLvl="0" animBg="1"/>
      <p:bldP spid="19" grpId="0" bldLvl="0" animBg="1"/>
      <p:bldP spid="2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645"/>
          <a:stretch>
            <a:fillRect/>
          </a:stretch>
        </p:blipFill>
        <p:spPr>
          <a:xfrm>
            <a:off x="360045" y="1224280"/>
            <a:ext cx="11339830" cy="2853055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643" b="16286"/>
          <a:stretch>
            <a:fillRect/>
          </a:stretch>
        </p:blipFill>
        <p:spPr>
          <a:xfrm>
            <a:off x="8976360" y="4293235"/>
            <a:ext cx="2675890" cy="23044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78" t="45620" b="3312"/>
          <a:stretch>
            <a:fillRect/>
          </a:stretch>
        </p:blipFill>
        <p:spPr>
          <a:xfrm>
            <a:off x="479425" y="4077335"/>
            <a:ext cx="8146415" cy="237172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46" r="16396"/>
          <a:stretch>
            <a:fillRect/>
          </a:stretch>
        </p:blipFill>
        <p:spPr>
          <a:xfrm>
            <a:off x="5880100" y="764540"/>
            <a:ext cx="5472385" cy="33077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206740" y="909955"/>
            <a:ext cx="1498600" cy="777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03895" y="2053590"/>
            <a:ext cx="1484630" cy="777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88960" y="3206750"/>
            <a:ext cx="1428750" cy="777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15" y="799185"/>
            <a:ext cx="9352125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566957" y="3941353"/>
            <a:ext cx="298388" cy="37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60101" y="3949209"/>
            <a:ext cx="298388" cy="361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33936" y="4907570"/>
            <a:ext cx="565367" cy="37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027080" y="4907570"/>
            <a:ext cx="573220" cy="37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100915" y="5865931"/>
            <a:ext cx="832346" cy="37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294060" y="5865931"/>
            <a:ext cx="832346" cy="37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857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07002" y="1986787"/>
            <a:ext cx="352292" cy="448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91435" y="1986787"/>
            <a:ext cx="361813" cy="448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30730" y="3150037"/>
            <a:ext cx="685541" cy="457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15163" y="3150037"/>
            <a:ext cx="685541" cy="457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54400" y="4313555"/>
            <a:ext cx="982345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76945" y="4313555"/>
            <a:ext cx="1360805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195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343660" y="4004945"/>
            <a:ext cx="3495040" cy="720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71905" y="5229225"/>
            <a:ext cx="3495040" cy="720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600190" y="4076700"/>
            <a:ext cx="3495040" cy="720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384290" y="5229225"/>
            <a:ext cx="3495040" cy="720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1029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91770" y="2708910"/>
            <a:ext cx="3429000" cy="949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7625" y="3789045"/>
            <a:ext cx="3429000" cy="949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160010" y="2564765"/>
            <a:ext cx="3429000" cy="949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015865" y="3860800"/>
            <a:ext cx="3429000" cy="949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973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64282" y="3007416"/>
            <a:ext cx="361813" cy="457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86498" y="3016953"/>
            <a:ext cx="361813" cy="448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82921" y="4180466"/>
            <a:ext cx="390377" cy="448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72141" y="4180466"/>
            <a:ext cx="685541" cy="457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39899" y="5343979"/>
            <a:ext cx="1009269" cy="457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681460" y="5343979"/>
            <a:ext cx="999748" cy="457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836015"/>
            <a:ext cx="922243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21980" y="2502620"/>
            <a:ext cx="549784" cy="372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57175" y="2502620"/>
            <a:ext cx="820804" cy="372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71299" y="3556844"/>
            <a:ext cx="557527" cy="372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21316" y="3556844"/>
            <a:ext cx="782087" cy="372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33280" y="3556844"/>
            <a:ext cx="1076337" cy="372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78377" y="4611069"/>
            <a:ext cx="782087" cy="372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25537" y="4611069"/>
            <a:ext cx="1084081" cy="372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247404" y="5665293"/>
            <a:ext cx="813060" cy="372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082598" y="5665293"/>
            <a:ext cx="820804" cy="372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795"/>
            <a:ext cx="11340000" cy="23625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550" y="3141345"/>
            <a:ext cx="8312150" cy="346329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2517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254"/>
          <a:stretch>
            <a:fillRect/>
          </a:stretch>
        </p:blipFill>
        <p:spPr>
          <a:xfrm>
            <a:off x="6600190" y="2276475"/>
            <a:ext cx="5335270" cy="2449830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1127760" y="2348865"/>
            <a:ext cx="4968240" cy="714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71830" y="3356610"/>
            <a:ext cx="4968240" cy="714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551815" y="4364990"/>
            <a:ext cx="4968240" cy="714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479425" y="5229225"/>
            <a:ext cx="8181975" cy="1108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24" grpId="0" bldLvl="0" animBg="1"/>
      <p:bldP spid="25" grpId="0" bldLvl="0" animBg="1"/>
      <p:bldP spid="2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2025-07-24T08:34:54Z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