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29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557145"/>
            <a:ext cx="1025842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25282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25282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2252820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252820"/>
            <a:ext cx="228514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043488"/>
            <a:ext cx="40942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619" y="3043488"/>
            <a:ext cx="399899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3043488"/>
            <a:ext cx="40942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33551" y="3043488"/>
            <a:ext cx="409420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45289" y="3843681"/>
            <a:ext cx="390377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1712" y="3843681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3843681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52644" y="3843681"/>
            <a:ext cx="228514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45340" y="4643875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30327" y="4643875"/>
            <a:ext cx="399899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96272" y="4643875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43073" y="4643875"/>
            <a:ext cx="390377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3094227"/>
            <a:ext cx="1447254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3065601"/>
            <a:ext cx="1266347" cy="2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3094227"/>
            <a:ext cx="1256825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425" y="3094227"/>
            <a:ext cx="1266347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3895753"/>
            <a:ext cx="552241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015" y="3886211"/>
            <a:ext cx="723627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7481" y="3886211"/>
            <a:ext cx="542720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43425" y="3895753"/>
            <a:ext cx="552241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25" y="4364710"/>
            <a:ext cx="11340000" cy="229885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88639" y="5433058"/>
            <a:ext cx="1637682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73626" y="5433058"/>
            <a:ext cx="1447254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8614" y="5423519"/>
            <a:ext cx="1075919" cy="2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24558" y="5433058"/>
            <a:ext cx="1266347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8639" y="6234319"/>
            <a:ext cx="74267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73626" y="6234319"/>
            <a:ext cx="723627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49092" y="6234319"/>
            <a:ext cx="733148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24558" y="6234319"/>
            <a:ext cx="733148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3261954"/>
            <a:ext cx="209471" cy="24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3271477"/>
            <a:ext cx="390377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5088" y="4185700"/>
            <a:ext cx="390377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400" y="4195223"/>
            <a:ext cx="371335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811" y="4652334"/>
            <a:ext cx="2389874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680" y="4592955"/>
            <a:ext cx="219964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