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33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" y="2876550"/>
            <a:ext cx="120015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71"/>
          <a:stretch>
            <a:fillRect/>
          </a:stretch>
        </p:blipFill>
        <p:spPr>
          <a:xfrm>
            <a:off x="407670" y="1556665"/>
            <a:ext cx="11339830" cy="22133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5609" y="2788104"/>
            <a:ext cx="3218236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52" y="3331353"/>
            <a:ext cx="5408161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860800"/>
            <a:ext cx="7945755" cy="156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5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57682" y="1872456"/>
            <a:ext cx="1028312" cy="3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0025" y="2482768"/>
            <a:ext cx="676020" cy="3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1964" y="3112153"/>
            <a:ext cx="561762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57682" y="3121689"/>
            <a:ext cx="161863" cy="2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6297" y="4943089"/>
            <a:ext cx="656977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4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34206" y="1443093"/>
            <a:ext cx="238035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2670" y="4710449"/>
            <a:ext cx="390377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4861" y="5320101"/>
            <a:ext cx="561763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40125" y="2529205"/>
            <a:ext cx="79057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979" y="2549138"/>
            <a:ext cx="666498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76423" y="2549138"/>
            <a:ext cx="818841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55370" y="3068955"/>
            <a:ext cx="1713865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9965" y="3068955"/>
            <a:ext cx="1461770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112125" y="3068955"/>
            <a:ext cx="1663700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68600" y="3068955"/>
            <a:ext cx="1546225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545" y="3068955"/>
            <a:ext cx="1793875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5825" y="3068955"/>
            <a:ext cx="1595755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21" grpId="0" bldLvl="0" animBg="1"/>
      <p:bldP spid="2" grpId="0" bldLvl="0" animBg="1"/>
      <p:bldP spid="43" grpId="0" bldLvl="0" animBg="1"/>
      <p:bldP spid="4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43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6585" y="3068955"/>
            <a:ext cx="192532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5735" y="3068955"/>
            <a:ext cx="210058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145" y="3068955"/>
            <a:ext cx="192532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8180" y="3679190"/>
            <a:ext cx="9639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50665" y="3679190"/>
            <a:ext cx="9512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1740" y="3679190"/>
            <a:ext cx="9639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7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4560" y="3550285"/>
            <a:ext cx="242316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1845" y="3550285"/>
            <a:ext cx="242316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465" y="4093210"/>
            <a:ext cx="181356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8640" y="4093210"/>
            <a:ext cx="180467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0720" y="4603750"/>
            <a:ext cx="15875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7530" y="4592320"/>
            <a:ext cx="157734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2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7025" y="4053205"/>
            <a:ext cx="227711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6515" y="4596130"/>
            <a:ext cx="170434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7785" y="5092700"/>
            <a:ext cx="148209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7775" y="5637530"/>
            <a:ext cx="413766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8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25692" y="5046050"/>
            <a:ext cx="552241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481" y="5046050"/>
            <a:ext cx="571283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9269" y="5046050"/>
            <a:ext cx="552241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1988820"/>
            <a:ext cx="7945755" cy="156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69"/>
          <a:stretch>
            <a:fillRect/>
          </a:stretch>
        </p:blipFill>
        <p:spPr>
          <a:xfrm>
            <a:off x="360045" y="1224280"/>
            <a:ext cx="11339830" cy="220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434396"/>
            <a:ext cx="3208715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2968114"/>
            <a:ext cx="5074911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06" b="45668"/>
          <a:stretch>
            <a:fillRect/>
          </a:stretch>
        </p:blipFill>
        <p:spPr>
          <a:xfrm>
            <a:off x="407670" y="3501390"/>
            <a:ext cx="11339830" cy="17291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720" y="3618230"/>
            <a:ext cx="7945755" cy="156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