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3"/>
    <p:sldId id="328" r:id="rId4"/>
    <p:sldId id="327" r:id="rId5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BDFEB">
                  <a:alpha val="100000"/>
                </a:srgbClr>
              </a:clrFrom>
              <a:clrTo>
                <a:srgbClr val="FBDFEB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47925" y="2938145"/>
            <a:ext cx="7296150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1844675"/>
            <a:ext cx="9601200" cy="33216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4004945"/>
            <a:ext cx="1099820" cy="2065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850" y="1340485"/>
            <a:ext cx="8535670" cy="51898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1340485"/>
            <a:ext cx="1099820" cy="2065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2025-07-23T07:08:57Z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