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3"/>
    <p:sldId id="324" r:id="rId4"/>
    <p:sldId id="330" r:id="rId5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BDFEB">
                  <a:alpha val="100000"/>
                </a:srgbClr>
              </a:clrFrom>
              <a:clrTo>
                <a:srgbClr val="FBDFEB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80970" y="2861945"/>
            <a:ext cx="6829425" cy="11334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219892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275" y="908685"/>
            <a:ext cx="8553450" cy="5867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6180" y="4796790"/>
            <a:ext cx="1040765" cy="176911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219775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3310" y="828040"/>
            <a:ext cx="7459980" cy="577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805" y="476250"/>
            <a:ext cx="1040765" cy="176911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2025-07-23T02:47:34Z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