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0" r:id="rId13"/>
    <p:sldId id="329" r:id="rId14"/>
    <p:sldId id="328" r:id="rId15"/>
    <p:sldId id="327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940" y="1628775"/>
            <a:ext cx="701992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3861435"/>
            <a:ext cx="719137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79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82"/>
          <a:stretch>
            <a:fillRect/>
          </a:stretch>
        </p:blipFill>
        <p:spPr>
          <a:xfrm>
            <a:off x="2586355" y="3140710"/>
            <a:ext cx="6887210" cy="35280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7"/>
          <a:stretch>
            <a:fillRect/>
          </a:stretch>
        </p:blipFill>
        <p:spPr>
          <a:xfrm>
            <a:off x="360045" y="1413155"/>
            <a:ext cx="11339830" cy="2768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41520" y="1514475"/>
            <a:ext cx="35814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6400" y="1513840"/>
            <a:ext cx="56769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41520" y="2421255"/>
            <a:ext cx="35814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26400" y="2420620"/>
            <a:ext cx="56769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55795" y="3326765"/>
            <a:ext cx="56769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30210" y="3327400"/>
            <a:ext cx="55118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82"/>
          <a:stretch>
            <a:fillRect/>
          </a:stretch>
        </p:blipFill>
        <p:spPr>
          <a:xfrm>
            <a:off x="4467225" y="4104005"/>
            <a:ext cx="5006340" cy="2564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8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0856" y="4281898"/>
            <a:ext cx="628413" cy="57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6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2166" y="1443290"/>
            <a:ext cx="618891" cy="57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5188" y="2349055"/>
            <a:ext cx="1275869" cy="57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4811" y="3254819"/>
            <a:ext cx="1285390" cy="57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8841" y="4160584"/>
            <a:ext cx="1294911" cy="57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04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420" y="3644900"/>
            <a:ext cx="7896860" cy="3115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8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850" y="2348865"/>
            <a:ext cx="6746240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3850" y="3140710"/>
            <a:ext cx="6746240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420" y="3644900"/>
            <a:ext cx="7896860" cy="3115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7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4028150"/>
            <a:ext cx="1275869" cy="57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7808" y="4028150"/>
            <a:ext cx="628413" cy="57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87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59748" y="4071419"/>
            <a:ext cx="1237783" cy="57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5944" y="4071419"/>
            <a:ext cx="1266346" cy="57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98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21007" y="3320470"/>
            <a:ext cx="352292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9622" y="3320470"/>
            <a:ext cx="228513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0528" y="6084000"/>
            <a:ext cx="352292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91536" y="6084000"/>
            <a:ext cx="342770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77531" y="3282352"/>
            <a:ext cx="1275869" cy="57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65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06599" y="2379071"/>
            <a:ext cx="685541" cy="45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7078" y="3285945"/>
            <a:ext cx="695062" cy="45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68664" y="4202365"/>
            <a:ext cx="676020" cy="45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0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785" y="1472268"/>
            <a:ext cx="361813" cy="45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4785" y="2379402"/>
            <a:ext cx="361813" cy="45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1057" y="3296085"/>
            <a:ext cx="685541" cy="45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5382"/>
          </a:xfrm>
          <a:prstGeom prst="rect">
            <a:avLst/>
          </a:prstGeom>
        </p:spPr>
      </p:pic>
      <p:sp useBgFill="1">
        <p:nvSpPr>
          <p:cNvPr id="5" name="椭圆 4"/>
          <p:cNvSpPr/>
          <p:nvPr/>
        </p:nvSpPr>
        <p:spPr bwMode="white">
          <a:xfrm>
            <a:off x="3054985" y="2585085"/>
            <a:ext cx="673100" cy="66103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195" y="2833370"/>
            <a:ext cx="41910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2855595" y="3644900"/>
            <a:ext cx="811530" cy="7016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53249" y="3785660"/>
            <a:ext cx="637934" cy="466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