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9" r:id="rId4"/>
    <p:sldId id="328" r:id="rId5"/>
    <p:sldId id="326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" y="2552700"/>
            <a:ext cx="11868150" cy="1752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98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7153" y="2138871"/>
            <a:ext cx="409420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01712" y="2138871"/>
            <a:ext cx="409420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15314" y="2138871"/>
            <a:ext cx="571284" cy="2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71738" y="2138871"/>
            <a:ext cx="409420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97531" y="2825025"/>
            <a:ext cx="561763" cy="2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63526" y="2825025"/>
            <a:ext cx="590327" cy="2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34357" y="2834555"/>
            <a:ext cx="342770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71738" y="2825025"/>
            <a:ext cx="380856" cy="2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88010" y="3511179"/>
            <a:ext cx="752191" cy="2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82619" y="3511179"/>
            <a:ext cx="590327" cy="2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58085" y="3511179"/>
            <a:ext cx="590327" cy="2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852594" y="3511179"/>
            <a:ext cx="571284" cy="2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568967" y="4197332"/>
            <a:ext cx="590327" cy="2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263526" y="4197332"/>
            <a:ext cx="409420" cy="2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777178" y="4197332"/>
            <a:ext cx="590327" cy="2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833551" y="4197332"/>
            <a:ext cx="399899" cy="2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9600"/>
          </a:xfrm>
          <a:prstGeom prst="rect">
            <a:avLst/>
          </a:prstGeom>
        </p:spPr>
      </p:pic>
      <p:sp useBgFill="1">
        <p:nvSpPr>
          <p:cNvPr id="4" name="椭圆 3"/>
          <p:cNvSpPr/>
          <p:nvPr/>
        </p:nvSpPr>
        <p:spPr bwMode="white">
          <a:xfrm>
            <a:off x="2898775" y="2234565"/>
            <a:ext cx="443865" cy="37592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8697595" y="2234565"/>
            <a:ext cx="443865" cy="37592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/>
          <p:cNvSpPr/>
          <p:nvPr/>
        </p:nvSpPr>
        <p:spPr bwMode="white">
          <a:xfrm>
            <a:off x="3081020" y="3006090"/>
            <a:ext cx="433070" cy="37592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/>
          <p:cNvSpPr/>
          <p:nvPr/>
        </p:nvSpPr>
        <p:spPr bwMode="white">
          <a:xfrm>
            <a:off x="8879840" y="3006090"/>
            <a:ext cx="433070" cy="37592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6549" y="5128076"/>
            <a:ext cx="1809068" cy="285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44735" y="5156642"/>
            <a:ext cx="1809068" cy="25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53400" y="5156642"/>
            <a:ext cx="1809068" cy="25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6549" y="5842236"/>
            <a:ext cx="914055" cy="25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44735" y="5842236"/>
            <a:ext cx="904534" cy="25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53400" y="5851758"/>
            <a:ext cx="904534" cy="24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057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4437100"/>
            <a:ext cx="11340000" cy="22587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7288" y="4684894"/>
            <a:ext cx="2208967" cy="285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60034" y="4684894"/>
            <a:ext cx="2380353" cy="285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4039" y="5371094"/>
            <a:ext cx="1828110" cy="285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6306" y="5371094"/>
            <a:ext cx="1799546" cy="285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4039" y="6047764"/>
            <a:ext cx="1599596" cy="34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36306" y="6047764"/>
            <a:ext cx="1590075" cy="34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2025-07-23T01:08:29Z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