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543175"/>
            <a:ext cx="8448675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215323"/>
            <a:ext cx="399899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15323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2968347"/>
            <a:ext cx="590327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968347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2968347"/>
            <a:ext cx="590327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1687" y="2968347"/>
            <a:ext cx="571284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26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721371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71687" y="3721371"/>
            <a:ext cx="752192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474395"/>
            <a:ext cx="590327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0810"/>
            <a:ext cx="11340000" cy="316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101111"/>
            <a:ext cx="885491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101111"/>
            <a:ext cx="914055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13910"/>
            <a:ext cx="11340000" cy="2391428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2089822" y="4466351"/>
            <a:ext cx="904534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593330" y="4439920"/>
            <a:ext cx="8947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23570" y="2708910"/>
            <a:ext cx="220218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452870" y="2708910"/>
            <a:ext cx="203454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23570" y="5085080"/>
            <a:ext cx="195580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240145" y="5085080"/>
            <a:ext cx="2041525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070" y="2708910"/>
            <a:ext cx="271208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7410" y="2708910"/>
            <a:ext cx="304736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7800" y="5085080"/>
            <a:ext cx="284035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2320" y="5085080"/>
            <a:ext cx="304038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3100451"/>
            <a:ext cx="39037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3100451"/>
            <a:ext cx="390377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4138690"/>
            <a:ext cx="380856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695" y="4091940"/>
            <a:ext cx="261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4605422"/>
            <a:ext cx="2028060" cy="2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1687" y="4614947"/>
            <a:ext cx="2342267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