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2708910"/>
            <a:ext cx="8917940" cy="1579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0833230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67715" y="4004945"/>
            <a:ext cx="772922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940935"/>
            <a:ext cx="10789285" cy="183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47643"/>
          <a:stretch>
            <a:fillRect/>
          </a:stretch>
        </p:blipFill>
        <p:spPr>
          <a:xfrm>
            <a:off x="6322695" y="2781300"/>
            <a:ext cx="5828030" cy="137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02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493010"/>
            <a:ext cx="810768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500755"/>
            <a:ext cx="810768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101262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52040" y="5876925"/>
            <a:ext cx="344551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59355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75129" y="3561396"/>
            <a:ext cx="1423147" cy="42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16251" y="3561396"/>
            <a:ext cx="1423147" cy="42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995" y="4293235"/>
            <a:ext cx="3738880" cy="229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248525" y="4149090"/>
            <a:ext cx="3738880" cy="229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1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132965"/>
            <a:ext cx="403161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085465"/>
            <a:ext cx="403161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015865" y="2132965"/>
            <a:ext cx="403161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087620" y="3085465"/>
            <a:ext cx="403161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625" y="4869180"/>
            <a:ext cx="403161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5821680"/>
            <a:ext cx="403161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015865" y="4869180"/>
            <a:ext cx="403161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087620" y="5821680"/>
            <a:ext cx="403161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7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907415" y="980440"/>
            <a:ext cx="10187940" cy="5760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1844675"/>
            <a:ext cx="676719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7415" y="2708910"/>
            <a:ext cx="676719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3500755"/>
            <a:ext cx="676719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55370" y="4364990"/>
            <a:ext cx="676719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07415" y="5300980"/>
            <a:ext cx="10641965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50"/>
          <a:stretch>
            <a:fillRect/>
          </a:stretch>
        </p:blipFill>
        <p:spPr>
          <a:xfrm>
            <a:off x="6366510" y="2080895"/>
            <a:ext cx="5817235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05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839470" y="2276475"/>
            <a:ext cx="732345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13100"/>
            <a:ext cx="11288395" cy="170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50"/>
          <a:stretch>
            <a:fillRect/>
          </a:stretch>
        </p:blipFill>
        <p:spPr>
          <a:xfrm>
            <a:off x="2063750" y="5120005"/>
            <a:ext cx="6875145" cy="149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1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23570" y="2276475"/>
            <a:ext cx="11266170" cy="167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004945"/>
            <a:ext cx="10948670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51205" y="5012690"/>
            <a:ext cx="10935335" cy="177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50"/>
          <a:stretch>
            <a:fillRect/>
          </a:stretch>
        </p:blipFill>
        <p:spPr>
          <a:xfrm>
            <a:off x="6456045" y="3213100"/>
            <a:ext cx="5842000" cy="1272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06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551815" y="980440"/>
            <a:ext cx="10640695" cy="5761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319530" y="2968625"/>
            <a:ext cx="772922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149090"/>
            <a:ext cx="772922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715" y="5013325"/>
            <a:ext cx="10735945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47643"/>
          <a:stretch>
            <a:fillRect/>
          </a:stretch>
        </p:blipFill>
        <p:spPr>
          <a:xfrm>
            <a:off x="6512560" y="3789045"/>
            <a:ext cx="5824220" cy="137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