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2924175"/>
            <a:ext cx="99536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6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731150"/>
            <a:ext cx="361813" cy="305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3325724"/>
            <a:ext cx="228513" cy="2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5692" y="3325724"/>
            <a:ext cx="161863" cy="2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4987" y="3325724"/>
            <a:ext cx="218992" cy="2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71889" y="3325724"/>
            <a:ext cx="152342" cy="2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8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4082141"/>
            <a:ext cx="1371083" cy="3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1165" y="3994785"/>
            <a:ext cx="117919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0226" y="4120249"/>
            <a:ext cx="1218740" cy="3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92644" y="2761029"/>
            <a:ext cx="342770" cy="27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1511" y="2818310"/>
            <a:ext cx="209471" cy="133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319" y="2799216"/>
            <a:ext cx="342770" cy="27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9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8639" y="3436492"/>
            <a:ext cx="361813" cy="30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1284" y="3436492"/>
            <a:ext cx="371335" cy="30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151" y="3436492"/>
            <a:ext cx="371335" cy="30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09974" y="3436492"/>
            <a:ext cx="371335" cy="30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 rot="18840000">
            <a:off x="2318385" y="3140075"/>
            <a:ext cx="4000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6851" y="3226586"/>
            <a:ext cx="371335" cy="32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直角三角形 5"/>
          <p:cNvSpPr/>
          <p:nvPr/>
        </p:nvSpPr>
        <p:spPr bwMode="white">
          <a:xfrm rot="5400000">
            <a:off x="4025265" y="3011805"/>
            <a:ext cx="490220" cy="621030"/>
          </a:xfrm>
          <a:prstGeom prst="rtTriangl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5768" y="2969111"/>
            <a:ext cx="371334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等腰三角形 7"/>
          <p:cNvSpPr/>
          <p:nvPr/>
        </p:nvSpPr>
        <p:spPr bwMode="white">
          <a:xfrm rot="16200000">
            <a:off x="10187940" y="2937510"/>
            <a:ext cx="622300" cy="453390"/>
          </a:xfrm>
          <a:prstGeom prst="triangl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19748" y="3550815"/>
            <a:ext cx="380856" cy="32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71838" y="3474526"/>
            <a:ext cx="380856" cy="32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83375" y="3875043"/>
            <a:ext cx="380856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83123" y="3875043"/>
            <a:ext cx="380856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54307" y="3875043"/>
            <a:ext cx="371335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等腰三角形 13"/>
          <p:cNvSpPr/>
          <p:nvPr/>
        </p:nvSpPr>
        <p:spPr bwMode="white">
          <a:xfrm>
            <a:off x="9433560" y="3675380"/>
            <a:ext cx="760095" cy="438150"/>
          </a:xfrm>
          <a:prstGeom prst="triangle">
            <a:avLst>
              <a:gd name="adj" fmla="val 47443"/>
            </a:avLst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67254" y="4237416"/>
            <a:ext cx="380856" cy="32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281309" y="4208807"/>
            <a:ext cx="371335" cy="32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69370" y="4924017"/>
            <a:ext cx="5912795" cy="32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直角三角形 1"/>
          <p:cNvSpPr/>
          <p:nvPr/>
        </p:nvSpPr>
        <p:spPr bwMode="white">
          <a:xfrm rot="10800000">
            <a:off x="2657475" y="3077210"/>
            <a:ext cx="567690" cy="611505"/>
          </a:xfrm>
          <a:prstGeom prst="rtTriangl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98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49672" y="2110108"/>
            <a:ext cx="218992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6977" y="2110108"/>
            <a:ext cx="209471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49672" y="2758015"/>
            <a:ext cx="218992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6020" y="2767544"/>
            <a:ext cx="152342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68715" y="3415451"/>
            <a:ext cx="161863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76977" y="3405923"/>
            <a:ext cx="209471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97329" y="4120527"/>
            <a:ext cx="228513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05440" y="4120527"/>
            <a:ext cx="228513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005440" y="4768434"/>
            <a:ext cx="228513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8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2636520"/>
            <a:ext cx="3807460" cy="22479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17"/>
          <a:stretch>
            <a:fillRect/>
          </a:stretch>
        </p:blipFill>
        <p:spPr>
          <a:xfrm>
            <a:off x="360045" y="4972050"/>
            <a:ext cx="11339830" cy="504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2"/>
          <a:stretch>
            <a:fillRect/>
          </a:stretch>
        </p:blipFill>
        <p:spPr>
          <a:xfrm>
            <a:off x="335280" y="1269010"/>
            <a:ext cx="11339830" cy="44326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82136" y="1458518"/>
            <a:ext cx="399899" cy="2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6444" y="1458518"/>
            <a:ext cx="399899" cy="2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99617" y="1458518"/>
            <a:ext cx="390377" cy="2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10499" y="2106888"/>
            <a:ext cx="228513" cy="2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29340" y="5272462"/>
            <a:ext cx="1989974" cy="31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31028"/>
          <a:stretch>
            <a:fillRect/>
          </a:stretch>
        </p:blipFill>
        <p:spPr>
          <a:xfrm>
            <a:off x="2692400" y="3213100"/>
            <a:ext cx="2865120" cy="13677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b="-1665"/>
          <a:stretch>
            <a:fillRect/>
          </a:stretch>
        </p:blipFill>
        <p:spPr>
          <a:xfrm>
            <a:off x="6671945" y="3213100"/>
            <a:ext cx="2865120" cy="20161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6" t="37700" r="28458"/>
          <a:stretch>
            <a:fillRect/>
          </a:stretch>
        </p:blipFill>
        <p:spPr>
          <a:xfrm>
            <a:off x="263525" y="4725035"/>
            <a:ext cx="3260725" cy="1855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