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2528570"/>
            <a:ext cx="8524875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285" y="2223770"/>
            <a:ext cx="76009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6365" y="2223770"/>
            <a:ext cx="77279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520" y="2223770"/>
            <a:ext cx="77279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0885" y="2223770"/>
            <a:ext cx="54483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10" y="3065780"/>
            <a:ext cx="5448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3440" y="3065780"/>
            <a:ext cx="30416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4970" y="3065780"/>
            <a:ext cx="7854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9910" y="3065780"/>
            <a:ext cx="7854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7260" y="3896360"/>
            <a:ext cx="5448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06365" y="3896360"/>
            <a:ext cx="5448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4970" y="3896360"/>
            <a:ext cx="7854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00410" y="3896360"/>
            <a:ext cx="7727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8235" y="4726305"/>
            <a:ext cx="5448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63440" y="4726305"/>
            <a:ext cx="30416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14970" y="4726305"/>
            <a:ext cx="7854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90885" y="4726305"/>
            <a:ext cx="7854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3335" y="2249170"/>
            <a:ext cx="65151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4860" y="2249170"/>
            <a:ext cx="63754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3300" y="2249170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79965" y="2249170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5755" y="3075940"/>
            <a:ext cx="91059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5660" y="3079115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4275" y="3079115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6275" y="3905885"/>
            <a:ext cx="92456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32955" y="3909060"/>
            <a:ext cx="65151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85250" y="3909060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09850" y="4739640"/>
            <a:ext cx="34798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85660" y="4739640"/>
            <a:ext cx="3644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32850" y="4739640"/>
            <a:ext cx="31750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41940" y="4739640"/>
            <a:ext cx="31750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0579" y="3473866"/>
            <a:ext cx="152342" cy="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0160" y="3787775"/>
            <a:ext cx="1730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7525" y="3806190"/>
            <a:ext cx="1767840" cy="25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9672" y="3807533"/>
            <a:ext cx="771234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52710" y="3807460"/>
            <a:ext cx="142684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72194" y="2696626"/>
            <a:ext cx="152342" cy="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  <p:bldP spid="12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27" y="3244576"/>
            <a:ext cx="142821" cy="1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2090" y="3244576"/>
            <a:ext cx="152342" cy="1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5667" y="3244576"/>
            <a:ext cx="142820" cy="1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970" y="3587750"/>
            <a:ext cx="177609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91660" y="2493010"/>
            <a:ext cx="201295" cy="13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92220" y="3487420"/>
            <a:ext cx="17868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8480" y="2493010"/>
            <a:ext cx="808355" cy="13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48525" y="3500755"/>
            <a:ext cx="114871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336405" y="3500755"/>
            <a:ext cx="18249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