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4860" y="1985645"/>
            <a:ext cx="2990850" cy="114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345" y="3787140"/>
            <a:ext cx="5725160" cy="820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252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745" y="2860675"/>
            <a:ext cx="566674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745" y="3783330"/>
            <a:ext cx="610235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498" y="4622406"/>
            <a:ext cx="6950629" cy="5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2595" y="4669155"/>
            <a:ext cx="3653155" cy="18980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341235" y="3783330"/>
            <a:ext cx="33864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318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644900"/>
            <a:ext cx="6449060" cy="3098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62117"/>
          <a:stretch>
            <a:fillRect/>
          </a:stretch>
        </p:blipFill>
        <p:spPr>
          <a:xfrm>
            <a:off x="8184515" y="3716655"/>
            <a:ext cx="2195830" cy="301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308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3" r="9826" b="48096"/>
          <a:stretch>
            <a:fillRect/>
          </a:stretch>
        </p:blipFill>
        <p:spPr>
          <a:xfrm>
            <a:off x="9912350" y="4509135"/>
            <a:ext cx="1804035" cy="231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" y="1124585"/>
            <a:ext cx="10844170" cy="568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815" y="2060575"/>
            <a:ext cx="280860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2853055"/>
            <a:ext cx="280860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5370" y="3645535"/>
            <a:ext cx="280860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38175" y="4436745"/>
            <a:ext cx="280860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425" y="5300980"/>
            <a:ext cx="497205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815" y="6021070"/>
            <a:ext cx="497205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45"/>
          <a:stretch>
            <a:fillRect/>
          </a:stretch>
        </p:blipFill>
        <p:spPr>
          <a:xfrm>
            <a:off x="623570" y="2236115"/>
            <a:ext cx="11339830" cy="21345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41560" y="3607312"/>
            <a:ext cx="676020" cy="4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4935" y="3607312"/>
            <a:ext cx="590327" cy="4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57526"/>
          <a:stretch>
            <a:fillRect/>
          </a:stretch>
        </p:blipFill>
        <p:spPr>
          <a:xfrm>
            <a:off x="623570" y="1052830"/>
            <a:ext cx="4159885" cy="122745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364990"/>
            <a:ext cx="8370570" cy="2454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r="58504" b="3391"/>
          <a:stretch>
            <a:fillRect/>
          </a:stretch>
        </p:blipFill>
        <p:spPr>
          <a:xfrm>
            <a:off x="2207895" y="4364990"/>
            <a:ext cx="3096000" cy="23762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44137" r="1399" b="6230"/>
          <a:stretch>
            <a:fillRect/>
          </a:stretch>
        </p:blipFill>
        <p:spPr>
          <a:xfrm>
            <a:off x="5520055" y="4364990"/>
            <a:ext cx="4140000" cy="2349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57890" cy="55835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68390" y="3284855"/>
            <a:ext cx="470789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8390" y="4220845"/>
            <a:ext cx="470789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40145" y="5156835"/>
            <a:ext cx="470789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290" y="1670050"/>
            <a:ext cx="51111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4290" y="2636520"/>
            <a:ext cx="51111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4290" y="3644900"/>
            <a:ext cx="51111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3645894"/>
            <a:ext cx="2180403" cy="4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675" y="3645894"/>
            <a:ext cx="2170881" cy="4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4618466"/>
            <a:ext cx="1209219" cy="4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6675" y="4618466"/>
            <a:ext cx="1199697" cy="4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55850"/>
            <a:ext cx="336486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6397" y="2518977"/>
            <a:ext cx="2199445" cy="45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36290"/>
            <a:ext cx="180784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06397" y="3499733"/>
            <a:ext cx="1532947" cy="45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10736580" cy="56946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71905" y="3213100"/>
            <a:ext cx="552450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4149090"/>
            <a:ext cx="552450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515" y="5000625"/>
            <a:ext cx="647890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060"/>
            <a:ext cx="11340000" cy="19177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3141345"/>
            <a:ext cx="6916420" cy="35934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2060575"/>
            <a:ext cx="659955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924810"/>
            <a:ext cx="1052131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940" y="3765550"/>
            <a:ext cx="5715000" cy="296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2025-07-24T09:09:48Z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