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9" r:id="rId4"/>
    <p:sldId id="328" r:id="rId5"/>
    <p:sldId id="32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2509520"/>
            <a:ext cx="8782050" cy="1838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216651"/>
            <a:ext cx="590327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1234" y="2216651"/>
            <a:ext cx="580806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85" y="2216651"/>
            <a:ext cx="409420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216651"/>
            <a:ext cx="399899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246" y="2980230"/>
            <a:ext cx="409420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2980230"/>
            <a:ext cx="409420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2980230"/>
            <a:ext cx="380856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644" y="2980230"/>
            <a:ext cx="399899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734263"/>
            <a:ext cx="409420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0755" y="3734263"/>
            <a:ext cx="390377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178" y="3734263"/>
            <a:ext cx="409420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71687" y="3734263"/>
            <a:ext cx="561764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45289" y="4497841"/>
            <a:ext cx="390377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20755" y="4497841"/>
            <a:ext cx="380856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77178" y="4497841"/>
            <a:ext cx="399899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24030" y="4497841"/>
            <a:ext cx="780755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9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224800"/>
            <a:ext cx="371335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929" y="2262925"/>
            <a:ext cx="352292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0277" y="3054034"/>
            <a:ext cx="371335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9596" y="3092160"/>
            <a:ext cx="380856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3652" y="3092160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14408" y="3092160"/>
            <a:ext cx="3618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30528" y="3997645"/>
            <a:ext cx="218992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06498" y="3997645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48161" y="4007177"/>
            <a:ext cx="342770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33652" y="3997645"/>
            <a:ext cx="228513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1536" y="4007177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16272" y="4941257"/>
            <a:ext cx="380856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30327" y="4950788"/>
            <a:ext cx="228513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01561" y="4941257"/>
            <a:ext cx="371335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538639" y="4912662"/>
            <a:ext cx="3618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433652" y="4912662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14408" y="4912662"/>
            <a:ext cx="352291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092450"/>
            <a:ext cx="2494915" cy="203327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659938" y="3997645"/>
            <a:ext cx="22851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2924810"/>
            <a:ext cx="2911475" cy="220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8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085" y="2858135"/>
            <a:ext cx="19850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8930" y="2807335"/>
            <a:ext cx="20116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9675" y="2858135"/>
            <a:ext cx="19964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610" y="3620770"/>
            <a:ext cx="9982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7360" y="3620770"/>
            <a:ext cx="10121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4930" y="3620770"/>
            <a:ext cx="10121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78"/>
          <a:stretch>
            <a:fillRect/>
          </a:stretch>
        </p:blipFill>
        <p:spPr>
          <a:xfrm>
            <a:off x="839470" y="4293235"/>
            <a:ext cx="11339830" cy="21605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51510" y="5176520"/>
            <a:ext cx="175641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79900" y="5176520"/>
            <a:ext cx="15265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8580" y="5176520"/>
            <a:ext cx="15265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5170" y="5940425"/>
            <a:ext cx="8953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35780" y="5940425"/>
            <a:ext cx="8826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44460" y="5940425"/>
            <a:ext cx="8826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