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8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3009900"/>
            <a:ext cx="8892540" cy="9791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2636520"/>
            <a:ext cx="3389630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990" y="3573145"/>
            <a:ext cx="5774055" cy="231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5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9000" y="2384425"/>
            <a:ext cx="541210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990" y="3573145"/>
            <a:ext cx="5774055" cy="231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644900"/>
            <a:ext cx="3282315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4364990"/>
            <a:ext cx="5774055" cy="231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833230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70"/>
          <a:stretch>
            <a:fillRect/>
          </a:stretch>
        </p:blipFill>
        <p:spPr>
          <a:xfrm>
            <a:off x="6348095" y="908685"/>
            <a:ext cx="5400040" cy="162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493010"/>
            <a:ext cx="5392420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70"/>
          <a:stretch>
            <a:fillRect/>
          </a:stretch>
        </p:blipFill>
        <p:spPr>
          <a:xfrm>
            <a:off x="5951855" y="2132330"/>
            <a:ext cx="5400040" cy="162814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770" y="3716655"/>
            <a:ext cx="5392420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796790"/>
            <a:ext cx="892492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1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02367" y="4720029"/>
            <a:ext cx="1266347" cy="5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35" y="4720029"/>
            <a:ext cx="1237783" cy="5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9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950" y="4580890"/>
            <a:ext cx="133985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0660" y="4580890"/>
            <a:ext cx="65468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6801" y="2569396"/>
            <a:ext cx="352292" cy="44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8992" y="4764015"/>
            <a:ext cx="352292" cy="44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14545" y="1480820"/>
            <a:ext cx="5930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2245" y="2586355"/>
            <a:ext cx="217170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7245" y="3691890"/>
            <a:ext cx="57785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7190" y="4787900"/>
            <a:ext cx="112522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1570" y="5908040"/>
            <a:ext cx="57785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75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68675" y="3096895"/>
            <a:ext cx="41910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170" y="3046730"/>
            <a:ext cx="41910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97760" y="4340225"/>
            <a:ext cx="40957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48564" y="4347756"/>
            <a:ext cx="637934" cy="46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64030" y="5642972"/>
            <a:ext cx="628413" cy="46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67506" y="5642972"/>
            <a:ext cx="628413" cy="46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3098" y="4668528"/>
            <a:ext cx="9730881" cy="57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3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356610"/>
            <a:ext cx="8999220" cy="33305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