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2711450" y="2924810"/>
            <a:ext cx="7051040" cy="1356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2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31135" y="2849880"/>
            <a:ext cx="33337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7325" y="2862580"/>
            <a:ext cx="15240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4455" y="2812415"/>
            <a:ext cx="3429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90785" y="2849880"/>
            <a:ext cx="30480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31110" y="3860800"/>
            <a:ext cx="3714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20740" y="3859530"/>
            <a:ext cx="50482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9870" y="3860800"/>
            <a:ext cx="3714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68340" y="4364355"/>
            <a:ext cx="20955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67370" y="4364355"/>
            <a:ext cx="21907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92450" y="4870450"/>
            <a:ext cx="3524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89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05520" y="1968500"/>
            <a:ext cx="3333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91245" y="2515235"/>
            <a:ext cx="20955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14560" y="3134360"/>
            <a:ext cx="323850" cy="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434580" y="3517265"/>
            <a:ext cx="36195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110730" y="4528820"/>
            <a:ext cx="37147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775" y="2451735"/>
            <a:ext cx="3333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944110" y="2451735"/>
            <a:ext cx="3333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27760" y="2853055"/>
            <a:ext cx="33337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776095" y="2853055"/>
            <a:ext cx="33337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423795" y="2853055"/>
            <a:ext cx="3333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072130" y="2853055"/>
            <a:ext cx="3333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719830" y="2853055"/>
            <a:ext cx="3333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368165" y="2853055"/>
            <a:ext cx="3333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944110" y="2853055"/>
            <a:ext cx="3333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40460" y="3284855"/>
            <a:ext cx="39243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776730" y="3284855"/>
            <a:ext cx="39243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413000" y="3284855"/>
            <a:ext cx="39243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049270" y="3284855"/>
            <a:ext cx="39243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685540" y="3284855"/>
            <a:ext cx="39243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321810" y="3284855"/>
            <a:ext cx="39243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958080" y="3284855"/>
            <a:ext cx="39243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127760" y="3663950"/>
            <a:ext cx="33337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764030" y="3663950"/>
            <a:ext cx="33337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2400300" y="366395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3036570" y="366395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3672840" y="366395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4309110" y="366395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4945380" y="366395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1140460" y="4062730"/>
            <a:ext cx="33337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1776730" y="4062730"/>
            <a:ext cx="33337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2413000" y="406273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3049270" y="406273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3685540" y="406273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4321810" y="406273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4958080" y="4062730"/>
            <a:ext cx="333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white">
          <a:xfrm>
            <a:off x="1127760" y="4461510"/>
            <a:ext cx="33337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7" grpId="0" bldLvl="0" animBg="1"/>
      <p:bldP spid="25" grpId="0" bldLvl="0" animBg="1"/>
      <p:bldP spid="42" grpId="0" bldLvl="0" animBg="1"/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1"/>
          <a:stretch>
            <a:fillRect/>
          </a:stretch>
        </p:blipFill>
        <p:spPr>
          <a:xfrm>
            <a:off x="360045" y="1278255"/>
            <a:ext cx="11339830" cy="3501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2025" y="1867535"/>
            <a:ext cx="32385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335" y="2375535"/>
            <a:ext cx="33337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965" y="2390775"/>
            <a:ext cx="6477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9225" y="2880360"/>
            <a:ext cx="62865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0650" y="3400425"/>
            <a:ext cx="3429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3385" y="3890010"/>
            <a:ext cx="64770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4358640"/>
            <a:ext cx="24949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685"/>
            <a:ext cx="11340000" cy="39507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68095" y="4015740"/>
            <a:ext cx="55245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6335" y="4015740"/>
            <a:ext cx="55245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8095" y="4616450"/>
            <a:ext cx="56197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6810" y="4617085"/>
            <a:ext cx="56197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8095" y="5218430"/>
            <a:ext cx="55245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3945" y="5217795"/>
            <a:ext cx="81915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96335" y="5218430"/>
            <a:ext cx="56197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6" r="77136"/>
          <a:stretch>
            <a:fillRect/>
          </a:stretch>
        </p:blipFill>
        <p:spPr>
          <a:xfrm>
            <a:off x="335280" y="1283615"/>
            <a:ext cx="2592750" cy="83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2025-07-24T09:11:57Z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