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7170" y="2981325"/>
            <a:ext cx="66770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7078" y="1996724"/>
            <a:ext cx="647455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1987184"/>
            <a:ext cx="647455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2607271"/>
            <a:ext cx="637934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856" y="3227358"/>
            <a:ext cx="352292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448" y="3227358"/>
            <a:ext cx="342770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4433" y="3876065"/>
            <a:ext cx="218992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06851" y="3876065"/>
            <a:ext cx="209471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16574" y="5106700"/>
            <a:ext cx="209471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2795" y="2179586"/>
            <a:ext cx="333249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020" y="2179586"/>
            <a:ext cx="209471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589" y="2791162"/>
            <a:ext cx="209471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25642" y="2167382"/>
            <a:ext cx="238035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576" y="3901682"/>
            <a:ext cx="228513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8539" y="5140468"/>
            <a:ext cx="238035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6171" y="1519520"/>
            <a:ext cx="228513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2045" y="4145915"/>
            <a:ext cx="3848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587369"/>
            <a:ext cx="1866196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3235684"/>
            <a:ext cx="209471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3817261"/>
            <a:ext cx="656977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2644" y="3855397"/>
            <a:ext cx="209471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4861" y="3855397"/>
            <a:ext cx="152342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916430"/>
            <a:ext cx="252412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152245"/>
            <a:ext cx="11340000" cy="43354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65821" y="2619639"/>
            <a:ext cx="1133047" cy="95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17" b="75052"/>
          <a:stretch>
            <a:fillRect/>
          </a:stretch>
        </p:blipFill>
        <p:spPr>
          <a:xfrm>
            <a:off x="6240145" y="4869180"/>
            <a:ext cx="791890" cy="6219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t="7602" r="23799"/>
          <a:stretch>
            <a:fillRect/>
          </a:stretch>
        </p:blipFill>
        <p:spPr>
          <a:xfrm>
            <a:off x="6960235" y="4652645"/>
            <a:ext cx="5172710" cy="16224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40780" y="4869815"/>
            <a:ext cx="65849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35113" y="3464781"/>
            <a:ext cx="933098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596" y="3464781"/>
            <a:ext cx="942619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5365" y="4112895"/>
            <a:ext cx="31686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580" y="4112895"/>
            <a:ext cx="26225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9068" y="4723432"/>
            <a:ext cx="304685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3301990"/>
            <a:ext cx="218992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619" y="3301990"/>
            <a:ext cx="209471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301990"/>
            <a:ext cx="218992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