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21"/>
  </p:handoutMasterIdLst>
  <p:sldIdLst>
    <p:sldId id="302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5"/>
    <p:sldId id="330" r:id="rId16"/>
    <p:sldId id="329" r:id="rId17"/>
    <p:sldId id="328" r:id="rId18"/>
    <p:sldId id="326" r:id="rId19"/>
    <p:sldId id="325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CE9F1">
                  <a:alpha val="100000"/>
                </a:srgbClr>
              </a:clrFrom>
              <a:clrTo>
                <a:srgbClr val="FCE9F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270" y="2995295"/>
            <a:ext cx="111728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2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42"/>
          <a:stretch>
            <a:fillRect/>
          </a:stretch>
        </p:blipFill>
        <p:spPr>
          <a:xfrm>
            <a:off x="360045" y="4377055"/>
            <a:ext cx="11339830" cy="2148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327" y="5979204"/>
            <a:ext cx="1571032" cy="1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4987" y="5931513"/>
            <a:ext cx="676020" cy="2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891" y="5921974"/>
            <a:ext cx="3046851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813" y="5931513"/>
            <a:ext cx="1723375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37"/>
          <a:stretch>
            <a:fillRect/>
          </a:stretch>
        </p:blipFill>
        <p:spPr>
          <a:xfrm>
            <a:off x="335915" y="1341120"/>
            <a:ext cx="11339830" cy="21926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20756" y="2989581"/>
            <a:ext cx="218992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6060" y="2989580"/>
            <a:ext cx="38100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81814" y="2989581"/>
            <a:ext cx="228513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05240" y="2989581"/>
            <a:ext cx="218992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73"/>
          <a:stretch>
            <a:fillRect/>
          </a:stretch>
        </p:blipFill>
        <p:spPr>
          <a:xfrm>
            <a:off x="2279650" y="3557905"/>
            <a:ext cx="7506335" cy="17062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" t="11193" r="11950" b="51142"/>
          <a:stretch>
            <a:fillRect/>
          </a:stretch>
        </p:blipFill>
        <p:spPr>
          <a:xfrm>
            <a:off x="1847850" y="5373370"/>
            <a:ext cx="7971790" cy="134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64130" y="3608439"/>
            <a:ext cx="1437732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1057" y="3608439"/>
            <a:ext cx="1428211" cy="29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4130" y="4247469"/>
            <a:ext cx="1437732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4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7833" y="4084353"/>
            <a:ext cx="2542216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7833" y="4723165"/>
            <a:ext cx="2513652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790" y="5352443"/>
            <a:ext cx="2361309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8312" y="5981720"/>
            <a:ext cx="5074911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6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29"/>
          <a:stretch>
            <a:fillRect/>
          </a:stretch>
        </p:blipFill>
        <p:spPr>
          <a:xfrm>
            <a:off x="360045" y="4509135"/>
            <a:ext cx="11339830" cy="2204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987" y="6176778"/>
            <a:ext cx="361813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6176778"/>
            <a:ext cx="371335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201" y="6176778"/>
            <a:ext cx="380856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62619" y="6176778"/>
            <a:ext cx="228513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0"/>
          <a:stretch>
            <a:fillRect/>
          </a:stretch>
        </p:blipFill>
        <p:spPr>
          <a:xfrm>
            <a:off x="407670" y="1269010"/>
            <a:ext cx="11339830" cy="18304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20823" y="1469397"/>
            <a:ext cx="218992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131" y="2698895"/>
            <a:ext cx="5589068" cy="3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15783" b="46329"/>
          <a:stretch>
            <a:fillRect/>
          </a:stretch>
        </p:blipFill>
        <p:spPr>
          <a:xfrm>
            <a:off x="887095" y="4364990"/>
            <a:ext cx="10860405" cy="155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9647" y="4191025"/>
            <a:ext cx="714105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5088" y="4191025"/>
            <a:ext cx="733148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1424007"/>
            <a:ext cx="685541" cy="3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245" y="2669540"/>
            <a:ext cx="423672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245" y="3309620"/>
            <a:ext cx="44843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720" y="3936365"/>
            <a:ext cx="541782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4" t="15391" r="31000" b="31071"/>
          <a:stretch>
            <a:fillRect/>
          </a:stretch>
        </p:blipFill>
        <p:spPr>
          <a:xfrm>
            <a:off x="3432175" y="4437380"/>
            <a:ext cx="4680585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7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07002" y="2663296"/>
            <a:ext cx="390377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773" y="2663296"/>
            <a:ext cx="218992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6045" y="2663296"/>
            <a:ext cx="390377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0680" y="3254265"/>
            <a:ext cx="161863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25541" y="3254265"/>
            <a:ext cx="228513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2947" y="3254265"/>
            <a:ext cx="399899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39496" y="4379013"/>
            <a:ext cx="704584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92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73753" y="4037035"/>
            <a:ext cx="371335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3022" y="4037035"/>
            <a:ext cx="371335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7556" y="4037035"/>
            <a:ext cx="218992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0176" y="4037035"/>
            <a:ext cx="371335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1335" y="4838035"/>
            <a:ext cx="228513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1536" y="5429250"/>
            <a:ext cx="218992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92745" y="6020464"/>
            <a:ext cx="409420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15062" y="5982321"/>
            <a:ext cx="1028312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1964" y="4073997"/>
            <a:ext cx="1009268" cy="2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0982" y="4073997"/>
            <a:ext cx="361813" cy="2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4357" y="4760284"/>
            <a:ext cx="238035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8110" y="4760284"/>
            <a:ext cx="390377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300700"/>
            <a:ext cx="11340000" cy="10992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758281" y="6055861"/>
            <a:ext cx="371335" cy="24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62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1386047"/>
            <a:ext cx="656977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1740" y="1939290"/>
            <a:ext cx="57150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42862" r="6238"/>
          <a:stretch>
            <a:fillRect/>
          </a:stretch>
        </p:blipFill>
        <p:spPr>
          <a:xfrm>
            <a:off x="839470" y="2997200"/>
            <a:ext cx="10152970" cy="236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4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4433" y="1424204"/>
            <a:ext cx="218992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551" y="1424204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2005750"/>
            <a:ext cx="228513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1309" y="2005750"/>
            <a:ext cx="371335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1939" y="2005750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0730" y="3178376"/>
            <a:ext cx="342770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56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11385" y="2176258"/>
            <a:ext cx="257078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7506" y="3347537"/>
            <a:ext cx="238035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54005" y="4518816"/>
            <a:ext cx="238035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83375" y="1995458"/>
            <a:ext cx="295163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921" y="3747906"/>
            <a:ext cx="257078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60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57581" y="3646610"/>
            <a:ext cx="723627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90931" y="4228418"/>
            <a:ext cx="875969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229" y="4772074"/>
            <a:ext cx="1466297" cy="3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77229" y="5353882"/>
            <a:ext cx="1466297" cy="3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637155"/>
            <a:ext cx="5941060" cy="345694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2063750" y="3501390"/>
            <a:ext cx="3384550" cy="7200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575685" y="3501390"/>
            <a:ext cx="2016760" cy="7200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783840" y="3501390"/>
            <a:ext cx="2088515" cy="7200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592445" y="3429000"/>
            <a:ext cx="720090" cy="79248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279650" y="4725670"/>
            <a:ext cx="504190" cy="64770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83840" y="4725670"/>
            <a:ext cx="3240405" cy="64770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439920" y="4725670"/>
            <a:ext cx="1008380" cy="720090"/>
          </a:xfrm>
          <a:prstGeom prst="line">
            <a:avLst/>
          </a:prstGeom>
          <a:ln w="19050">
            <a:solidFill>
              <a:srgbClr val="D8309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2025-07-24T06:11:27Z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