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BDFEB">
                  <a:alpha val="100000"/>
                </a:srgbClr>
              </a:clrFrom>
              <a:clrTo>
                <a:srgbClr val="FBDFEB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1245" y="1857375"/>
            <a:ext cx="10048875" cy="3143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677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482518" y="1996399"/>
            <a:ext cx="323727" cy="295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72392" y="2015471"/>
            <a:ext cx="342770" cy="267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71788" y="2005935"/>
            <a:ext cx="352291" cy="276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21410" y="2511332"/>
            <a:ext cx="333249" cy="286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16171" y="3016730"/>
            <a:ext cx="323727" cy="295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48513" y="3026265"/>
            <a:ext cx="342769" cy="276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54508" y="3531663"/>
            <a:ext cx="342770" cy="276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996926" y="3531663"/>
            <a:ext cx="342770" cy="286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739345" y="3541199"/>
            <a:ext cx="333249" cy="267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481763" y="3522127"/>
            <a:ext cx="323727" cy="295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61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62619" y="2787584"/>
            <a:ext cx="342770" cy="266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72141" y="3283354"/>
            <a:ext cx="323726" cy="29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91032" y="3807727"/>
            <a:ext cx="333249" cy="286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53098" y="4341634"/>
            <a:ext cx="342770" cy="266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03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34559" y="2150323"/>
            <a:ext cx="561763" cy="24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87355" y="2780606"/>
            <a:ext cx="837884" cy="25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43727" y="2780606"/>
            <a:ext cx="818841" cy="24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87002" y="3420438"/>
            <a:ext cx="1075919" cy="24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45658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78539" y="4748779"/>
            <a:ext cx="552241" cy="24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05491" y="4758311"/>
            <a:ext cx="561764" cy="24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96675" y="5701974"/>
            <a:ext cx="561763" cy="24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2025-07-24T07:39:31Z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