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7"/>
  </p:handoutMasterIdLst>
  <p:sldIdLst>
    <p:sldId id="302" r:id="rId3"/>
    <p:sldId id="336" r:id="rId4"/>
    <p:sldId id="335" r:id="rId5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1845310"/>
            <a:ext cx="5942965" cy="1653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0" y="3861435"/>
            <a:ext cx="5384165" cy="820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2348865"/>
            <a:ext cx="410273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925" y="3429000"/>
            <a:ext cx="410273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509135"/>
            <a:ext cx="410273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5589270"/>
            <a:ext cx="108083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24200" r="18300" b="19052"/>
          <a:stretch>
            <a:fillRect/>
          </a:stretch>
        </p:blipFill>
        <p:spPr>
          <a:xfrm>
            <a:off x="5160010" y="2421255"/>
            <a:ext cx="6918960" cy="2521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96925" y="3429000"/>
            <a:ext cx="687959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4293235"/>
            <a:ext cx="11010900" cy="207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24200" r="18300" b="19052"/>
          <a:stretch>
            <a:fillRect/>
          </a:stretch>
        </p:blipFill>
        <p:spPr>
          <a:xfrm>
            <a:off x="6346825" y="2117090"/>
            <a:ext cx="5732145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3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57833" y="4529157"/>
            <a:ext cx="656977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5567377"/>
            <a:ext cx="361813" cy="4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7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1520366"/>
            <a:ext cx="361813" cy="45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2562430"/>
            <a:ext cx="676020" cy="45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360045" y="1052195"/>
            <a:ext cx="1059370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8285" y="3483610"/>
            <a:ext cx="3403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5700" y="3554095"/>
            <a:ext cx="3581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1370" y="3483610"/>
            <a:ext cx="3403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8380" y="3483610"/>
            <a:ext cx="6000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715" y="4890770"/>
            <a:ext cx="6000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0140" y="4924425"/>
            <a:ext cx="4121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11370" y="4890770"/>
            <a:ext cx="3403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52820" y="4890770"/>
            <a:ext cx="6457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1029" y="6207562"/>
            <a:ext cx="3371081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844675"/>
            <a:ext cx="535305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535" y="3482975"/>
            <a:ext cx="1364615" cy="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5995" y="3482975"/>
            <a:ext cx="133858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004945"/>
            <a:ext cx="41046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4940935"/>
            <a:ext cx="41046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56045" y="4004945"/>
            <a:ext cx="41046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83655" y="4940935"/>
            <a:ext cx="41046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95" y="2122170"/>
            <a:ext cx="1975485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855" y="2122170"/>
            <a:ext cx="1329690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8115" y="2636520"/>
            <a:ext cx="370395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3644900"/>
            <a:ext cx="370395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87595" y="2564765"/>
            <a:ext cx="370395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74590" y="3644900"/>
            <a:ext cx="370395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r="6871"/>
          <a:stretch>
            <a:fillRect/>
          </a:stretch>
        </p:blipFill>
        <p:spPr>
          <a:xfrm>
            <a:off x="9192260" y="3572510"/>
            <a:ext cx="2677160" cy="302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170" y="1477645"/>
            <a:ext cx="32264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6520"/>
            <a:ext cx="32264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644900"/>
            <a:ext cx="32264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653280"/>
            <a:ext cx="545909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124585"/>
            <a:ext cx="10784205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2060575"/>
            <a:ext cx="355409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140710"/>
            <a:ext cx="355409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860" y="4149090"/>
            <a:ext cx="355409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5085080"/>
            <a:ext cx="5056505" cy="172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8160" y="5369560"/>
            <a:ext cx="8928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