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8925" y="2971800"/>
            <a:ext cx="65341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1052830"/>
            <a:ext cx="8153400" cy="5367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3028950"/>
            <a:ext cx="1979930" cy="29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1557020"/>
            <a:ext cx="7868920" cy="5160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340485"/>
            <a:ext cx="1979930" cy="29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2025-07-23T06:36:13Z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