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938145"/>
            <a:ext cx="107727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8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9924" y="1395818"/>
            <a:ext cx="1009269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2608090"/>
            <a:ext cx="6579294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 t="62537" r="4967"/>
          <a:stretch>
            <a:fillRect/>
          </a:stretch>
        </p:blipFill>
        <p:spPr>
          <a:xfrm>
            <a:off x="1343660" y="4004945"/>
            <a:ext cx="9792925" cy="166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23"/>
          <a:stretch>
            <a:fillRect/>
          </a:stretch>
        </p:blipFill>
        <p:spPr>
          <a:xfrm>
            <a:off x="839470" y="4509135"/>
            <a:ext cx="11339830" cy="2304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76603" y="6234020"/>
            <a:ext cx="371335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9021" y="6243551"/>
            <a:ext cx="21899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7661" y="6243551"/>
            <a:ext cx="371335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2951" y="6234020"/>
            <a:ext cx="371335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33"/>
          <a:stretch>
            <a:fillRect/>
          </a:stretch>
        </p:blipFill>
        <p:spPr>
          <a:xfrm>
            <a:off x="561975" y="1484910"/>
            <a:ext cx="11339830" cy="19542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545590" y="1484630"/>
            <a:ext cx="7689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70545" y="1556385"/>
            <a:ext cx="72644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13214" y="2971562"/>
            <a:ext cx="399899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8" t="14820" r="12370" b="47323"/>
          <a:stretch>
            <a:fillRect/>
          </a:stretch>
        </p:blipFill>
        <p:spPr>
          <a:xfrm>
            <a:off x="1559560" y="4004945"/>
            <a:ext cx="9144635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4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127760" y="3933190"/>
            <a:ext cx="10081305" cy="238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4990" y="4902200"/>
            <a:ext cx="343535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7380" y="4841240"/>
            <a:ext cx="3543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1195" y="4848225"/>
            <a:ext cx="39560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2295" y="4848225"/>
            <a:ext cx="76073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1810" y="4848225"/>
            <a:ext cx="109347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2140" y="5619750"/>
            <a:ext cx="16637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5480" y="5619750"/>
            <a:ext cx="25019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97395" y="5619750"/>
            <a:ext cx="23939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73745" y="5619750"/>
            <a:ext cx="40640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16135" y="5619750"/>
            <a:ext cx="36449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4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3530315"/>
            <a:ext cx="704584" cy="3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4187901"/>
            <a:ext cx="695062" cy="31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4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6690"/>
            <a:ext cx="11340000" cy="4114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8866" y="1223367"/>
            <a:ext cx="2999244" cy="3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240" y="2639695"/>
            <a:ext cx="167576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770" y="2686050"/>
            <a:ext cx="2190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25" y="3319145"/>
            <a:ext cx="47224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095" y="3362960"/>
            <a:ext cx="38100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3415" y="4018280"/>
            <a:ext cx="272288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245" y="4029075"/>
            <a:ext cx="22860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7350" y="4651375"/>
            <a:ext cx="325628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15095" y="4705350"/>
            <a:ext cx="3714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5" b="7594"/>
          <a:stretch>
            <a:fillRect/>
          </a:stretch>
        </p:blipFill>
        <p:spPr>
          <a:xfrm>
            <a:off x="1343660" y="5229225"/>
            <a:ext cx="8761730" cy="158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4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3500" y="1348105"/>
            <a:ext cx="11976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1443428"/>
            <a:ext cx="380856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1424347"/>
            <a:ext cx="371335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2034932"/>
            <a:ext cx="361813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6171" y="2054012"/>
            <a:ext cx="218992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68765" y="2664597"/>
            <a:ext cx="380856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3730" y="4403725"/>
            <a:ext cx="182372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t="12414" r="14274"/>
          <a:stretch>
            <a:fillRect/>
          </a:stretch>
        </p:blipFill>
        <p:spPr>
          <a:xfrm>
            <a:off x="4584065" y="3717290"/>
            <a:ext cx="6807200" cy="274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277360" y="4997450"/>
            <a:ext cx="50673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1065" y="4997450"/>
            <a:ext cx="8216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8280" y="4997450"/>
            <a:ext cx="8216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4880" y="4997450"/>
            <a:ext cx="48387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