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2799080"/>
            <a:ext cx="8562340" cy="12598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35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30075" y="2119985"/>
            <a:ext cx="276120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58539" y="3311454"/>
            <a:ext cx="228513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3"/>
          <a:stretch>
            <a:fillRect/>
          </a:stretch>
        </p:blipFill>
        <p:spPr>
          <a:xfrm>
            <a:off x="875665" y="5445125"/>
            <a:ext cx="10441350" cy="13379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484234" y="5712463"/>
            <a:ext cx="276120" cy="22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17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86549" y="2633175"/>
            <a:ext cx="647455" cy="28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03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83123" y="2224549"/>
            <a:ext cx="228513" cy="22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16171" y="2224549"/>
            <a:ext cx="371335" cy="22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34609" y="2224549"/>
            <a:ext cx="228513" cy="22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67657" y="2224549"/>
            <a:ext cx="371335" cy="22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2569" y="4006480"/>
            <a:ext cx="218992" cy="22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07052" y="4006480"/>
            <a:ext cx="371335" cy="22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35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00957" y="2930184"/>
            <a:ext cx="133299" cy="19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24634" y="2920652"/>
            <a:ext cx="190428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67355" y="2920652"/>
            <a:ext cx="190428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0554" y="2920652"/>
            <a:ext cx="209471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52795" y="2930184"/>
            <a:ext cx="190428" cy="19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95516" y="2920652"/>
            <a:ext cx="190428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28715" y="2930184"/>
            <a:ext cx="190428" cy="19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81914" y="3330517"/>
            <a:ext cx="190428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24634" y="3330517"/>
            <a:ext cx="190428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10226" y="3330517"/>
            <a:ext cx="314206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52947" y="3330517"/>
            <a:ext cx="276120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995667" y="3330517"/>
            <a:ext cx="314205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538387" y="3330517"/>
            <a:ext cx="314206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081108" y="3330517"/>
            <a:ext cx="323727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834307" y="3740383"/>
            <a:ext cx="304685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367506" y="3740383"/>
            <a:ext cx="314206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910226" y="3740383"/>
            <a:ext cx="314206" cy="19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452947" y="3740383"/>
            <a:ext cx="314206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995667" y="3740383"/>
            <a:ext cx="314205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519345" y="3740383"/>
            <a:ext cx="333248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071586" y="3740383"/>
            <a:ext cx="285642" cy="19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225692" y="3883359"/>
            <a:ext cx="218992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815264" y="4140717"/>
            <a:ext cx="323727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357984" y="4140717"/>
            <a:ext cx="323726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900705" y="4140717"/>
            <a:ext cx="333248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9443425" y="4140717"/>
            <a:ext cx="323727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986146" y="4140717"/>
            <a:ext cx="323727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0519345" y="4140717"/>
            <a:ext cx="323726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071586" y="4140717"/>
            <a:ext cx="323727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360795" y="4394835"/>
            <a:ext cx="39497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815264" y="4550582"/>
            <a:ext cx="323727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8348463" y="4550582"/>
            <a:ext cx="333249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969118" y="5074829"/>
            <a:ext cx="314206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bldLvl="0" animBg="1"/>
      <p:bldP spid="37" grpId="0" animBg="1"/>
      <p:bldP spid="38" grpId="0" animBg="1"/>
      <p:bldP spid="3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2025-07-24T09:06:49Z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