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7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BDFEB">
                  <a:alpha val="100000"/>
                </a:srgbClr>
              </a:clrFrom>
              <a:clrTo>
                <a:srgbClr val="FBDFEB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80970" y="2933700"/>
            <a:ext cx="6829425" cy="9906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1052830"/>
            <a:ext cx="10258425" cy="56102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2490" y="4293235"/>
            <a:ext cx="1170305" cy="2098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1050" y="1484630"/>
            <a:ext cx="10629900" cy="5038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1950" y="2132965"/>
            <a:ext cx="9515475" cy="39909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715" y="1988820"/>
            <a:ext cx="1170305" cy="2098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65</cp:revision>
  <dcterms:created xsi:type="dcterms:W3CDTF">2015-09-16T06:44:00Z</dcterms:created>
  <dcterms:modified xsi:type="dcterms:W3CDTF">2025-07-23T07:03:33Z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