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2" r:id="rId4"/>
    <p:sldId id="331" r:id="rId5"/>
    <p:sldId id="330" r:id="rId6"/>
    <p:sldId id="329" r:id="rId7"/>
    <p:sldId id="327" r:id="rId8"/>
    <p:sldId id="326" r:id="rId9"/>
    <p:sldId id="333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189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8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DFEB">
                  <a:alpha val="100000"/>
                </a:srgbClr>
              </a:clrFrom>
              <a:clrTo>
                <a:srgbClr val="FBDF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6525" y="2909570"/>
            <a:ext cx="683895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02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21360" y="3867323"/>
            <a:ext cx="818841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0075" y="3857781"/>
            <a:ext cx="695062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48312" y="3800525"/>
            <a:ext cx="533198" cy="22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64433" y="4859763"/>
            <a:ext cx="847405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78085" y="4859763"/>
            <a:ext cx="333249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58639" y="4859763"/>
            <a:ext cx="209471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91536" y="4859763"/>
            <a:ext cx="218992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634"/>
          </a:xfrm>
          <a:prstGeom prst="rect">
            <a:avLst/>
          </a:prstGeom>
        </p:spPr>
      </p:pic>
      <p:sp useBgFill="1">
        <p:nvSpPr>
          <p:cNvPr id="5" name="椭圆 4"/>
          <p:cNvSpPr/>
          <p:nvPr/>
        </p:nvSpPr>
        <p:spPr bwMode="white">
          <a:xfrm>
            <a:off x="5480685" y="1876425"/>
            <a:ext cx="375920" cy="32575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1722120" y="1877060"/>
            <a:ext cx="417195" cy="3251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39899" y="3284806"/>
            <a:ext cx="361813" cy="30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39496" y="3284806"/>
            <a:ext cx="361813" cy="30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58136" y="3284806"/>
            <a:ext cx="361813" cy="30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86297" y="3284806"/>
            <a:ext cx="361813" cy="30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8904605" y="1876425"/>
            <a:ext cx="375920" cy="32575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1559560" y="2372360"/>
            <a:ext cx="375920" cy="3733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/>
        </p:nvSpPr>
        <p:spPr bwMode="white">
          <a:xfrm>
            <a:off x="5304155" y="2372360"/>
            <a:ext cx="375920" cy="3740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 bwMode="white">
          <a:xfrm>
            <a:off x="8904605" y="2372360"/>
            <a:ext cx="375920" cy="3740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animBg="1"/>
      <p:bldP spid="9" grpId="0" animBg="1"/>
      <p:bldP spid="10" grpId="0" animBg="1"/>
      <p:bldP spid="11" grpId="0" animBg="1"/>
      <p:bldP spid="2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33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92947" y="2319246"/>
            <a:ext cx="247556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49420" y="3624019"/>
            <a:ext cx="276120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28816" y="4500216"/>
            <a:ext cx="228513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06851" y="5366890"/>
            <a:ext cx="228513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34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600" y="1795145"/>
            <a:ext cx="152273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15020" y="1795145"/>
            <a:ext cx="134556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004665"/>
            <a:ext cx="11340000" cy="2716734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344295" y="2205355"/>
            <a:ext cx="2369185" cy="14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528435" y="2205355"/>
            <a:ext cx="2369185" cy="14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39470" y="4509135"/>
            <a:ext cx="2469515" cy="20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783840" y="3970655"/>
            <a:ext cx="142494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384290" y="4580890"/>
            <a:ext cx="2469515" cy="20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184515" y="3932555"/>
            <a:ext cx="142494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94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60525" y="4407535"/>
            <a:ext cx="301625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6400" y="4941570"/>
            <a:ext cx="570865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426"/>
          <a:stretch>
            <a:fillRect/>
          </a:stretch>
        </p:blipFill>
        <p:spPr>
          <a:xfrm>
            <a:off x="360045" y="1224280"/>
            <a:ext cx="11339830" cy="2277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2510802"/>
            <a:ext cx="2999244" cy="28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3350" y="2510802"/>
            <a:ext cx="2846900" cy="28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942" y="3044587"/>
            <a:ext cx="5217732" cy="295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0" t="29509" r="11737" b="37539"/>
          <a:stretch>
            <a:fillRect/>
          </a:stretch>
        </p:blipFill>
        <p:spPr>
          <a:xfrm>
            <a:off x="1919605" y="4005580"/>
            <a:ext cx="7992700" cy="1367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74"/>
          <a:stretch>
            <a:fillRect/>
          </a:stretch>
        </p:blipFill>
        <p:spPr>
          <a:xfrm>
            <a:off x="407035" y="1341400"/>
            <a:ext cx="11339830" cy="28318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06889" y="2571458"/>
            <a:ext cx="2694559" cy="30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6410" y="3133838"/>
            <a:ext cx="3475314" cy="28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5932" y="3658091"/>
            <a:ext cx="4751183" cy="295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0" t="29509" r="11737" b="37539"/>
          <a:stretch>
            <a:fillRect/>
          </a:stretch>
        </p:blipFill>
        <p:spPr>
          <a:xfrm>
            <a:off x="1919605" y="4509135"/>
            <a:ext cx="7992700" cy="1367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92695" y="1891977"/>
            <a:ext cx="218992" cy="23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8866" y="1891977"/>
            <a:ext cx="561764" cy="23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2970284"/>
            <a:ext cx="2980201" cy="286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0277" y="3514209"/>
            <a:ext cx="2665994" cy="286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0277" y="4058134"/>
            <a:ext cx="2827858" cy="286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40755" y="4582974"/>
            <a:ext cx="7083929" cy="30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7430" y="5079365"/>
            <a:ext cx="953198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1772920"/>
            <a:ext cx="2988945" cy="3209925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8653780" y="3026410"/>
            <a:ext cx="250825" cy="1050290"/>
          </a:xfrm>
          <a:prstGeom prst="line">
            <a:avLst/>
          </a:prstGeom>
          <a:ln w="19050">
            <a:solidFill>
              <a:srgbClr val="EB18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780780" y="3026410"/>
            <a:ext cx="1419860" cy="1050290"/>
          </a:xfrm>
          <a:prstGeom prst="line">
            <a:avLst/>
          </a:prstGeom>
          <a:ln w="19050">
            <a:solidFill>
              <a:srgbClr val="EB18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976360" y="2996565"/>
            <a:ext cx="648335" cy="1008380"/>
          </a:xfrm>
          <a:prstGeom prst="line">
            <a:avLst/>
          </a:prstGeom>
          <a:ln w="19050">
            <a:solidFill>
              <a:srgbClr val="EB18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9696450" y="3068955"/>
            <a:ext cx="504190" cy="1007745"/>
          </a:xfrm>
          <a:prstGeom prst="line">
            <a:avLst/>
          </a:prstGeom>
          <a:ln w="19050">
            <a:solidFill>
              <a:srgbClr val="EB18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9048750" y="3068955"/>
            <a:ext cx="1511935" cy="1007745"/>
          </a:xfrm>
          <a:prstGeom prst="line">
            <a:avLst/>
          </a:prstGeom>
          <a:ln w="19050">
            <a:solidFill>
              <a:srgbClr val="EB18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0560685" y="2996565"/>
            <a:ext cx="144145" cy="1080135"/>
          </a:xfrm>
          <a:prstGeom prst="line">
            <a:avLst/>
          </a:prstGeom>
          <a:ln w="19050">
            <a:solidFill>
              <a:srgbClr val="EB18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