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6695" y="2895600"/>
            <a:ext cx="66579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8200390" cy="610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636520"/>
            <a:ext cx="212217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700530"/>
            <a:ext cx="9277350" cy="447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12240"/>
            <a:ext cx="212217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556385"/>
            <a:ext cx="9258300" cy="4972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212217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2025-07-23T03:40:53Z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