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4795" y="2924175"/>
            <a:ext cx="65817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7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01964" y="4190936"/>
            <a:ext cx="656977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725" y="4190936"/>
            <a:ext cx="971183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1234" y="5202175"/>
            <a:ext cx="3008765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5707794"/>
            <a:ext cx="4760705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24886" y="2024503"/>
            <a:ext cx="533198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919" y="3215727"/>
            <a:ext cx="1751939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642" y="3215727"/>
            <a:ext cx="371334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441575" y="4492625"/>
            <a:ext cx="343535" cy="3429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7708900" y="4492625"/>
            <a:ext cx="326390" cy="3422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2639695" y="5198745"/>
            <a:ext cx="326390" cy="3333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7968615" y="5198745"/>
            <a:ext cx="326390" cy="3333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9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1788" y="1967655"/>
            <a:ext cx="52367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7506" y="2845349"/>
            <a:ext cx="238035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4628834"/>
            <a:ext cx="228513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1259" y="2062008"/>
            <a:ext cx="276120" cy="22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8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695322"/>
            <a:ext cx="1532947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685768"/>
            <a:ext cx="1571032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7984" y="2685768"/>
            <a:ext cx="1571032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278119"/>
            <a:ext cx="780755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6120" y="3278119"/>
            <a:ext cx="780755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7984" y="3278119"/>
            <a:ext cx="780754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9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926" y="3886258"/>
            <a:ext cx="3303929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4391991"/>
            <a:ext cx="3818085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724755"/>
            <a:ext cx="11340000" cy="2018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4588" y="5857898"/>
            <a:ext cx="3484836" cy="3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3631" y="6372098"/>
            <a:ext cx="2551738" cy="29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0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1386428"/>
            <a:ext cx="523677" cy="2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361002"/>
            <a:ext cx="2551738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5843" y="2361002"/>
            <a:ext cx="2675516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5" y="2361002"/>
            <a:ext cx="2856422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2867399"/>
            <a:ext cx="3018287" cy="2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3350" y="2867399"/>
            <a:ext cx="2865944" cy="2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458" y="2886508"/>
            <a:ext cx="3056371" cy="2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942" y="3373795"/>
            <a:ext cx="7131536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7"/>
          <a:stretch>
            <a:fillRect/>
          </a:stretch>
        </p:blipFill>
        <p:spPr>
          <a:xfrm>
            <a:off x="360045" y="4076980"/>
            <a:ext cx="11339830" cy="227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2025-07-23T03:39:36Z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