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6" r:id="rId2"/>
    <p:sldId id="302" r:id="rId3"/>
    <p:sldId id="303" r:id="rId4"/>
    <p:sldId id="304" r:id="rId5"/>
    <p:sldId id="30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624137"/>
            <a:ext cx="1132522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90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26795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80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57362"/>
            <a:ext cx="100584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8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420888"/>
            <a:ext cx="901065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77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2025-08-27T11:40:37Z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