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7" r:id="rId4"/>
    <p:sldId id="304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2776537"/>
            <a:ext cx="86677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229200"/>
            <a:ext cx="504056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229199"/>
            <a:ext cx="5040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807" y="5229198"/>
            <a:ext cx="50405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1933" y="5229198"/>
            <a:ext cx="504056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5560" y="5229197"/>
            <a:ext cx="504056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1314" y="5206051"/>
            <a:ext cx="504056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3880" y="5204036"/>
            <a:ext cx="50405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4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95350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88840"/>
            <a:ext cx="4176464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79203"/>
            <a:ext cx="4176464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54" y="3128443"/>
            <a:ext cx="6387534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8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81112"/>
            <a:ext cx="115633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943" y="4509120"/>
            <a:ext cx="504056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5435" y="4486084"/>
            <a:ext cx="504056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085184"/>
            <a:ext cx="50405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0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728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68"/>
            <a:ext cx="5544616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0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2025-08-26T16:04:24Z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