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07" r:id="rId2"/>
    <p:sldId id="302" r:id="rId3"/>
    <p:sldId id="303" r:id="rId4"/>
    <p:sldId id="304" r:id="rId5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0700" y="2781300"/>
            <a:ext cx="8610600" cy="1295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40718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234984"/>
            <a:ext cx="10296525" cy="5543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410950" cy="4410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4854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340768"/>
            <a:ext cx="10315575" cy="5048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07561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2025-08-26T15:28:07Z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