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82785"/>
            <a:ext cx="11665296" cy="8924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221088"/>
            <a:ext cx="864096" cy="288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221088"/>
            <a:ext cx="864096" cy="288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231002"/>
            <a:ext cx="864096" cy="2880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242576"/>
            <a:ext cx="864096" cy="288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4247483"/>
            <a:ext cx="1008112" cy="288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96952"/>
            <a:ext cx="504056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632100"/>
            <a:ext cx="504056" cy="51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702968"/>
            <a:ext cx="1296144" cy="374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293096"/>
            <a:ext cx="864096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797152"/>
            <a:ext cx="1080120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373216"/>
            <a:ext cx="864096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0964" y="3518519"/>
            <a:ext cx="789532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5693667"/>
            <a:ext cx="72008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852936"/>
            <a:ext cx="936104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852936"/>
            <a:ext cx="936104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848150"/>
            <a:ext cx="1008112" cy="2928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721" y="3172012"/>
            <a:ext cx="644471" cy="2928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833445"/>
            <a:ext cx="936104" cy="33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2025-08-26T12:05:48Z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