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125" y="2690812"/>
            <a:ext cx="8667750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60" y="1351595"/>
            <a:ext cx="11353800" cy="36290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7609" y="3934779"/>
            <a:ext cx="426261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4491" y="4523420"/>
            <a:ext cx="426261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0480" y="4046669"/>
            <a:ext cx="426261" cy="3606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0283" y="2636912"/>
            <a:ext cx="42626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0858" y="4583234"/>
            <a:ext cx="426261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7359" y="3020379"/>
            <a:ext cx="42626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5" y="1268760"/>
            <a:ext cx="10953750" cy="2647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4615" y="1472878"/>
            <a:ext cx="428625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1472878"/>
            <a:ext cx="428625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0360" y="3336878"/>
            <a:ext cx="1461864" cy="57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67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5" y="1294445"/>
            <a:ext cx="11372850" cy="36861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9215" y="3246758"/>
            <a:ext cx="388559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5586" y="3782379"/>
            <a:ext cx="388559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5218" y="4315779"/>
            <a:ext cx="388559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62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22" y="1372554"/>
            <a:ext cx="10810875" cy="3752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178" y="3096579"/>
            <a:ext cx="1560438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184" y="3581399"/>
            <a:ext cx="1560438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843" y="4163379"/>
            <a:ext cx="1687759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446" y="4644391"/>
            <a:ext cx="496691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9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35" y="1378903"/>
            <a:ext cx="10839450" cy="32670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555240"/>
            <a:ext cx="165618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15" y="3020379"/>
            <a:ext cx="165618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15" y="3504387"/>
            <a:ext cx="165618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476" y="2545762"/>
            <a:ext cx="1933475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2630" y="3124199"/>
            <a:ext cx="1656184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8537" y="3581399"/>
            <a:ext cx="1656184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640" y="4083881"/>
            <a:ext cx="6743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8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22" y="1294945"/>
            <a:ext cx="10963275" cy="34004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922" y="2528479"/>
            <a:ext cx="165618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980428"/>
            <a:ext cx="1656184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311" y="3532820"/>
            <a:ext cx="165618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084" y="4066220"/>
            <a:ext cx="342072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4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5" y="1275395"/>
            <a:ext cx="106489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14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63029"/>
            <a:ext cx="10553700" cy="4381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8710" y="1295494"/>
            <a:ext cx="85725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3107" y="1295494"/>
            <a:ext cx="857250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3431" y="3913820"/>
            <a:ext cx="857250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6027" y="3901526"/>
            <a:ext cx="857250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5473" y="3913820"/>
            <a:ext cx="857250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5669" y="3901526"/>
            <a:ext cx="857250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5345386"/>
            <a:ext cx="43204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61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22" y="1358266"/>
            <a:ext cx="11420475" cy="4695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2708920"/>
            <a:ext cx="85725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2708920"/>
            <a:ext cx="857250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2377" y="3211070"/>
            <a:ext cx="857250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5581" y="3352799"/>
            <a:ext cx="857250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3123" y="3913820"/>
            <a:ext cx="634805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7622" y="3883978"/>
            <a:ext cx="634805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5596891"/>
            <a:ext cx="634805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1972" y="5619366"/>
            <a:ext cx="634805" cy="457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614" y="5608129"/>
            <a:ext cx="63480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5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10" y="1293765"/>
            <a:ext cx="10782300" cy="48482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1628800"/>
            <a:ext cx="85725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3407740"/>
            <a:ext cx="360040" cy="3640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5526" y="3432326"/>
            <a:ext cx="360040" cy="3394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4183970"/>
            <a:ext cx="360040" cy="339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5622" y="4207136"/>
            <a:ext cx="360040" cy="339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8783" y="5009648"/>
            <a:ext cx="360040" cy="3394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5546" y="4992908"/>
            <a:ext cx="360040" cy="3394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7640" y="5681737"/>
            <a:ext cx="28048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88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10" y="1314449"/>
            <a:ext cx="10934700" cy="4838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1314449"/>
            <a:ext cx="85725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7640" y="1303698"/>
            <a:ext cx="857250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398" y="1916832"/>
            <a:ext cx="71323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7640" y="1857313"/>
            <a:ext cx="713234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015" y="2424182"/>
            <a:ext cx="713234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57" y="2588454"/>
            <a:ext cx="500633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4645" y="3167404"/>
            <a:ext cx="500633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0569" y="3962399"/>
            <a:ext cx="500633" cy="457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325" y="5144561"/>
            <a:ext cx="629915" cy="457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5684928"/>
            <a:ext cx="87094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9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97" y="1378176"/>
            <a:ext cx="10906125" cy="22574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2049688"/>
            <a:ext cx="578661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160" y="2008778"/>
            <a:ext cx="578661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3151820"/>
            <a:ext cx="295232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6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10" y="1342070"/>
            <a:ext cx="11391900" cy="4838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2132856"/>
            <a:ext cx="426261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2760" y="3251644"/>
            <a:ext cx="426261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5157192"/>
            <a:ext cx="42626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0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60" y="1323974"/>
            <a:ext cx="10896600" cy="3476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4509" y="1916832"/>
            <a:ext cx="426261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079" y="3685220"/>
            <a:ext cx="42626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7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47" y="1289682"/>
            <a:ext cx="11401425" cy="5248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2738758"/>
            <a:ext cx="578661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4468" y="2712296"/>
            <a:ext cx="578661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7283" y="2712296"/>
            <a:ext cx="773013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4450" y="2706792"/>
            <a:ext cx="773013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897" y="3265591"/>
            <a:ext cx="773013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102" y="3276599"/>
            <a:ext cx="773013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436" y="3304220"/>
            <a:ext cx="773013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9415" y="3282448"/>
            <a:ext cx="773013" cy="457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2421" y="4416434"/>
            <a:ext cx="1289323" cy="457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5019995"/>
            <a:ext cx="1711817" cy="151796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965" y="4545677"/>
            <a:ext cx="1289323" cy="457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024" y="5149238"/>
            <a:ext cx="1711817" cy="151796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7322" y="4528269"/>
            <a:ext cx="1289323" cy="4572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9409" y="5131830"/>
            <a:ext cx="1711817" cy="151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76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15404"/>
            <a:ext cx="10182225" cy="23145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481390"/>
            <a:ext cx="1296144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210879"/>
            <a:ext cx="857250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6722" y="2505167"/>
            <a:ext cx="1296144" cy="4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6722" y="3234656"/>
            <a:ext cx="857250" cy="4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4630" y="2490653"/>
            <a:ext cx="1495746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4630" y="3220142"/>
            <a:ext cx="8572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87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2025-08-26T14:41:25Z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