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671762"/>
            <a:ext cx="1040130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47" y="1260326"/>
            <a:ext cx="10715625" cy="3752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3340" y="4403576"/>
            <a:ext cx="95942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0440" y="4403576"/>
            <a:ext cx="959420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1487" y="4343399"/>
            <a:ext cx="95942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9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372554"/>
            <a:ext cx="114395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1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82079"/>
            <a:ext cx="9391650" cy="3238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382079"/>
            <a:ext cx="3312368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839279"/>
            <a:ext cx="3312368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15529"/>
            <a:ext cx="3744416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718" y="1610679"/>
            <a:ext cx="3312368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582" y="2067879"/>
            <a:ext cx="3312368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598" y="2544129"/>
            <a:ext cx="3744416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001329"/>
            <a:ext cx="3312368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458529"/>
            <a:ext cx="3312368" cy="457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34779"/>
            <a:ext cx="3744416" cy="457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651" y="3248979"/>
            <a:ext cx="3312368" cy="457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515" y="3706179"/>
            <a:ext cx="3312368" cy="457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531" y="4182429"/>
            <a:ext cx="374441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31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15" y="1283274"/>
            <a:ext cx="11515725" cy="3867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6849"/>
            <a:ext cx="252028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191449"/>
            <a:ext cx="4104456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715" y="3648649"/>
            <a:ext cx="2520280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687" y="4105849"/>
            <a:ext cx="2520280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686" y="4720331"/>
            <a:ext cx="612548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38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5" y="1315404"/>
            <a:ext cx="10915650" cy="30765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27886"/>
            <a:ext cx="165618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85086"/>
            <a:ext cx="165618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27150"/>
            <a:ext cx="165618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967364"/>
            <a:ext cx="32403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3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10" y="1380170"/>
            <a:ext cx="10782300" cy="44577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89040"/>
            <a:ext cx="1656184" cy="4572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46240"/>
            <a:ext cx="1656184" cy="4572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788304"/>
            <a:ext cx="1656184" cy="4572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28518"/>
            <a:ext cx="324036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0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47" y="1304924"/>
            <a:ext cx="10791825" cy="3343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555422"/>
            <a:ext cx="165618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41650"/>
            <a:ext cx="165618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83714"/>
            <a:ext cx="165618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23928"/>
            <a:ext cx="352839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4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5" y="1291591"/>
            <a:ext cx="10801350" cy="3914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547" y="3136342"/>
            <a:ext cx="2016511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99" y="3593542"/>
            <a:ext cx="2016511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91" y="4135606"/>
            <a:ext cx="2016511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516" y="4675820"/>
            <a:ext cx="394534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8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22" y="1342070"/>
            <a:ext cx="10658475" cy="4533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46060"/>
            <a:ext cx="3528392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52936"/>
            <a:ext cx="3528392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19672"/>
            <a:ext cx="4896544" cy="120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8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47" y="1284920"/>
            <a:ext cx="11477625" cy="3543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2599370"/>
            <a:ext cx="129614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7096" y="2621457"/>
            <a:ext cx="221054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2416" y="3087356"/>
            <a:ext cx="1249288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024" y="3096579"/>
            <a:ext cx="2329408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2500" y="3706179"/>
            <a:ext cx="2545308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4431" y="3706179"/>
            <a:ext cx="1699643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006" y="4218620"/>
            <a:ext cx="1699643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4192407"/>
            <a:ext cx="315158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95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5" y="1376182"/>
            <a:ext cx="10877550" cy="2638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069" y="1916832"/>
            <a:ext cx="2329408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1838074"/>
            <a:ext cx="673224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374032"/>
            <a:ext cx="2329408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4734" y="2417168"/>
            <a:ext cx="2329408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4706" y="2429761"/>
            <a:ext cx="1620029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02" y="2944179"/>
            <a:ext cx="1620029" cy="457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1787" y="2971800"/>
            <a:ext cx="2782565" cy="457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2" y="3553779"/>
            <a:ext cx="319561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6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35" y="1268760"/>
            <a:ext cx="10839450" cy="4343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528" y="1785426"/>
            <a:ext cx="1465312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6605" y="1783696"/>
            <a:ext cx="2549079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58" y="2363938"/>
            <a:ext cx="686714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8184" y="2312639"/>
            <a:ext cx="1465312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2944179"/>
            <a:ext cx="2808312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3239" y="2957150"/>
            <a:ext cx="2400527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713" y="3448855"/>
            <a:ext cx="2733927" cy="457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751" y="3988049"/>
            <a:ext cx="3454105" cy="457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7413" y="5136258"/>
            <a:ext cx="578307" cy="457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4533" y="5136258"/>
            <a:ext cx="57830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1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09823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3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303970"/>
            <a:ext cx="11477625" cy="3219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9074" y="3325179"/>
            <a:ext cx="57830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7" y="1324929"/>
            <a:ext cx="11020425" cy="4762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9272" y="1982154"/>
            <a:ext cx="578307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3782379"/>
            <a:ext cx="57830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7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" y="1333499"/>
            <a:ext cx="10972800" cy="34671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7653" y="1828800"/>
            <a:ext cx="578307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4139" y="3782379"/>
            <a:ext cx="57830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72" y="1324929"/>
            <a:ext cx="11306175" cy="5067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94" y="3571224"/>
            <a:ext cx="578307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019" y="5685470"/>
            <a:ext cx="865021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412" y="5685470"/>
            <a:ext cx="865021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08" y="5685470"/>
            <a:ext cx="86502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3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2025-08-26T15:16:10Z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