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7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34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93728"/>
            <a:ext cx="11622092" cy="86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216024" cy="28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83924"/>
            <a:ext cx="216024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183924"/>
            <a:ext cx="216024" cy="288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429000"/>
            <a:ext cx="216024" cy="288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429000"/>
            <a:ext cx="216024" cy="288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855355"/>
            <a:ext cx="216024" cy="2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55355"/>
            <a:ext cx="216024" cy="2880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326849"/>
            <a:ext cx="216024" cy="2880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692" y="2996952"/>
            <a:ext cx="216024" cy="2880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183924"/>
            <a:ext cx="216024" cy="288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816" y="2996952"/>
            <a:ext cx="216024" cy="288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183924"/>
            <a:ext cx="216024" cy="288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195" y="2204864"/>
            <a:ext cx="216024" cy="2880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195" y="3429000"/>
            <a:ext cx="216024" cy="2880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664" y="2148096"/>
            <a:ext cx="216024" cy="2880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403" y="3069555"/>
            <a:ext cx="216024" cy="2880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664" y="3069555"/>
            <a:ext cx="216024" cy="2880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028" y="2148096"/>
            <a:ext cx="216024" cy="2880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888" y="3473219"/>
            <a:ext cx="216024" cy="2880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2061" y="3153916"/>
            <a:ext cx="500052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8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04864"/>
            <a:ext cx="1584176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8" y="2860004"/>
            <a:ext cx="3276364" cy="1721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028" y="2204864"/>
            <a:ext cx="1584176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545" y="2860004"/>
            <a:ext cx="3712715" cy="20811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0344" y="2220557"/>
            <a:ext cx="1584176" cy="419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61" y="2875697"/>
            <a:ext cx="3904764" cy="208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2088232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169340"/>
            <a:ext cx="2088232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924" y="2035318"/>
            <a:ext cx="2179252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84" y="2636912"/>
            <a:ext cx="7845161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1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2376264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232" y="2564904"/>
            <a:ext cx="2578791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07457"/>
            <a:ext cx="2578791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90955"/>
            <a:ext cx="2578791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735" y="3590003"/>
            <a:ext cx="2789497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011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2045047"/>
            <a:ext cx="360040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443" y="2794843"/>
            <a:ext cx="1518917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1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2025-08-27T12:38:12Z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